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446" r:id="rId3"/>
    <p:sldId id="447" r:id="rId4"/>
    <p:sldId id="448" r:id="rId5"/>
    <p:sldId id="449" r:id="rId6"/>
    <p:sldId id="450" r:id="rId7"/>
    <p:sldId id="452" r:id="rId8"/>
    <p:sldId id="453" r:id="rId9"/>
    <p:sldId id="454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Borj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Louzir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Borj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  <a:r>
              <a:rPr lang="fr-FR" sz="3600" b="1" dirty="0" err="1" smtClean="0">
                <a:solidFill>
                  <a:srgbClr val="FFC000"/>
                </a:solidFill>
              </a:rPr>
              <a:t>Louzir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22 Novembre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2254"/>
            <a:ext cx="3587764" cy="47836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82" y="1340768"/>
            <a:ext cx="3573878" cy="476517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012160" y="3140968"/>
            <a:ext cx="2016224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07235" y="4221088"/>
            <a:ext cx="2272677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77051" y="6156012"/>
            <a:ext cx="77113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Présence de 4 pots de crème fraiche "</a:t>
            </a:r>
            <a:r>
              <a:rPr lang="fr-FR" b="1" dirty="0" err="1">
                <a:solidFill>
                  <a:srgbClr val="0070C0"/>
                </a:solidFill>
              </a:rPr>
              <a:t>Natilait</a:t>
            </a:r>
            <a:r>
              <a:rPr lang="fr-FR" b="1" dirty="0">
                <a:solidFill>
                  <a:srgbClr val="0070C0"/>
                </a:solidFill>
              </a:rPr>
              <a:t>" dont la DLC est dépassée 16/11/17</a:t>
            </a:r>
          </a:p>
        </p:txBody>
      </p:sp>
    </p:spTree>
    <p:extLst>
      <p:ext uri="{BB962C8B-B14F-4D97-AF65-F5344CB8AC3E}">
        <p14:creationId xmlns:p14="http://schemas.microsoft.com/office/powerpoint/2010/main" val="10222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867894" cy="51571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07713" y="2708920"/>
            <a:ext cx="3680711" cy="6480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Condensation au niveau du linéaire des fromages</a:t>
            </a:r>
          </a:p>
        </p:txBody>
      </p:sp>
    </p:spTree>
    <p:extLst>
      <p:ext uri="{BB962C8B-B14F-4D97-AF65-F5344CB8AC3E}">
        <p14:creationId xmlns:p14="http://schemas.microsoft.com/office/powerpoint/2010/main" val="407785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10" y="1340768"/>
            <a:ext cx="3294366" cy="43924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9" y="5877272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 : Plusieurs luminaires sont défaillants au niveau du magasin. Un mail rappel de réparation a été envoyé par le directeur du magasin le 11/11/2017 </a:t>
            </a:r>
          </a:p>
        </p:txBody>
      </p:sp>
    </p:spTree>
    <p:extLst>
      <p:ext uri="{BB962C8B-B14F-4D97-AF65-F5344CB8AC3E}">
        <p14:creationId xmlns:p14="http://schemas.microsoft.com/office/powerpoint/2010/main" val="224196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92155"/>
            <a:ext cx="3363838" cy="44851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3" y="6023029"/>
            <a:ext cx="734481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 : Les caisses d'eaux minérales sont déposés sur des </a:t>
            </a:r>
            <a:r>
              <a:rPr lang="fr-FR" b="1" dirty="0" smtClean="0">
                <a:solidFill>
                  <a:srgbClr val="0070C0"/>
                </a:solidFill>
              </a:rPr>
              <a:t>palettes trop </a:t>
            </a:r>
            <a:r>
              <a:rPr lang="fr-FR" b="1" dirty="0">
                <a:solidFill>
                  <a:srgbClr val="0070C0"/>
                </a:solidFill>
              </a:rPr>
              <a:t>cassés. Aviser le fournisseur sur cet écart</a:t>
            </a:r>
          </a:p>
        </p:txBody>
      </p:sp>
    </p:spTree>
    <p:extLst>
      <p:ext uri="{BB962C8B-B14F-4D97-AF65-F5344CB8AC3E}">
        <p14:creationId xmlns:p14="http://schemas.microsoft.com/office/powerpoint/2010/main" val="132469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5436096" cy="40770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648405" cy="27363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504" y="5620598"/>
            <a:ext cx="82569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Des </a:t>
            </a:r>
            <a:r>
              <a:rPr lang="fr-FR" b="1" dirty="0">
                <a:solidFill>
                  <a:srgbClr val="0070C0"/>
                </a:solidFill>
              </a:rPr>
              <a:t>portes-appâtes ne sont pas fixés au sol </a:t>
            </a:r>
          </a:p>
        </p:txBody>
      </p:sp>
    </p:spTree>
    <p:extLst>
      <p:ext uri="{BB962C8B-B14F-4D97-AF65-F5344CB8AC3E}">
        <p14:creationId xmlns:p14="http://schemas.microsoft.com/office/powerpoint/2010/main" val="233933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456384" cy="46085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23728" y="6159298"/>
            <a:ext cx="54665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: Le rayonnage manquait de propreté </a:t>
            </a:r>
          </a:p>
        </p:txBody>
      </p:sp>
    </p:spTree>
    <p:extLst>
      <p:ext uri="{BB962C8B-B14F-4D97-AF65-F5344CB8AC3E}">
        <p14:creationId xmlns:p14="http://schemas.microsoft.com/office/powerpoint/2010/main" val="326052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312368" cy="441649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355976" y="4293096"/>
            <a:ext cx="72008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3568" y="5877272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</a:t>
            </a:r>
            <a:r>
              <a:rPr lang="fr-FR" b="1" dirty="0">
                <a:solidFill>
                  <a:srgbClr val="0070C0"/>
                </a:solidFill>
              </a:rPr>
              <a:t>poubelles des sanitaires et celle de la zone de réception sont à ouverture manuelle</a:t>
            </a:r>
          </a:p>
        </p:txBody>
      </p:sp>
    </p:spTree>
    <p:extLst>
      <p:ext uri="{BB962C8B-B14F-4D97-AF65-F5344CB8AC3E}">
        <p14:creationId xmlns:p14="http://schemas.microsoft.com/office/powerpoint/2010/main" val="234956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76" y="1340768"/>
            <a:ext cx="3213838" cy="42851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213838" cy="428511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993538">
            <a:off x="5436096" y="3528633"/>
            <a:ext cx="1800200" cy="66575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27584" y="5949280"/>
            <a:ext cx="75055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Bétadine dont la DLC est dépassée Septembre 2017</a:t>
            </a:r>
          </a:p>
        </p:txBody>
      </p:sp>
    </p:spTree>
    <p:extLst>
      <p:ext uri="{BB962C8B-B14F-4D97-AF65-F5344CB8AC3E}">
        <p14:creationId xmlns:p14="http://schemas.microsoft.com/office/powerpoint/2010/main" val="3281918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40793</TotalTime>
  <Words>126</Words>
  <Application>Microsoft Office PowerPoint</Application>
  <PresentationFormat>Affichage à l'écran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695</cp:revision>
  <cp:lastPrinted>2016-02-08T19:41:58Z</cp:lastPrinted>
  <dcterms:created xsi:type="dcterms:W3CDTF">2014-03-07T09:21:22Z</dcterms:created>
  <dcterms:modified xsi:type="dcterms:W3CDTF">2017-11-27T20:02:49Z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