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448" r:id="rId3"/>
    <p:sldId id="444" r:id="rId4"/>
    <p:sldId id="432" r:id="rId5"/>
    <p:sldId id="434" r:id="rId6"/>
    <p:sldId id="435" r:id="rId7"/>
    <p:sldId id="445" r:id="rId8"/>
    <p:sldId id="446" r:id="rId9"/>
    <p:sldId id="447" r:id="rId10"/>
    <p:sldId id="449" r:id="rId11"/>
    <p:sldId id="450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23/04/2019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23/04/2019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BEJA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BEJA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>
                <a:solidFill>
                  <a:srgbClr val="000000"/>
                </a:solidFill>
              </a:rPr>
              <a:t>1</a:t>
            </a:r>
            <a:r>
              <a:rPr lang="fr-FR" sz="2000" b="1" dirty="0" smtClean="0">
                <a:solidFill>
                  <a:srgbClr val="000000"/>
                </a:solidFill>
              </a:rPr>
              <a:t>8 </a:t>
            </a:r>
            <a:r>
              <a:rPr lang="fr-FR" sz="2000" b="1" smtClean="0">
                <a:solidFill>
                  <a:srgbClr val="000000"/>
                </a:solidFill>
              </a:rPr>
              <a:t>Avril 2019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158913" y="6093296"/>
            <a:ext cx="694965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Présence de traces d’humidité sur les mur dans le bureau du directeur.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484784"/>
            <a:ext cx="3381840" cy="450912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84783"/>
            <a:ext cx="3384376" cy="4512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05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158913" y="6093296"/>
            <a:ext cx="694965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de local poubelles. Les bennes à ordures étaient maintenue en extérieur.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908720"/>
            <a:ext cx="3723878" cy="4965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5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44198" y="6021288"/>
            <a:ext cx="770485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Absence </a:t>
            </a:r>
            <a:r>
              <a:rPr lang="fr-FR" b="1" dirty="0">
                <a:solidFill>
                  <a:srgbClr val="0070C0"/>
                </a:solidFill>
              </a:rPr>
              <a:t>de certaines feuilles de contrôle à la réception (</a:t>
            </a:r>
            <a:r>
              <a:rPr lang="fr-FR" b="1" dirty="0" err="1">
                <a:solidFill>
                  <a:srgbClr val="0070C0"/>
                </a:solidFill>
              </a:rPr>
              <a:t>Exp</a:t>
            </a:r>
            <a:r>
              <a:rPr lang="fr-FR" b="1" dirty="0">
                <a:solidFill>
                  <a:srgbClr val="0070C0"/>
                </a:solidFill>
              </a:rPr>
              <a:t>: le 15, 16, 17, 23, 24, 27, 28, 29, 30 et 31 mars 2019).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554" y="1412776"/>
            <a:ext cx="5868144" cy="4401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17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237312"/>
            <a:ext cx="7776865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Renforcer le nettoyage du meuble froid d’exposition des glaces.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268386"/>
            <a:ext cx="6444208" cy="4833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44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3" y="6113322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de deux lampes non fonctionnelles au niveau du meuble froid d'exposition des </a:t>
            </a:r>
            <a:r>
              <a:rPr lang="fr-FR" b="1" dirty="0" smtClean="0">
                <a:solidFill>
                  <a:srgbClr val="0070C0"/>
                </a:solidFill>
              </a:rPr>
              <a:t>yaourts.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4877" y="1052736"/>
            <a:ext cx="3651870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36214" y="6167045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d'une partie des grilles d'aération démontée au niveau du même meuble (produits laitiers</a:t>
            </a:r>
            <a:r>
              <a:rPr lang="fr-FR" b="1" dirty="0" smtClean="0">
                <a:solidFill>
                  <a:srgbClr val="0070C0"/>
                </a:solidFill>
              </a:rPr>
              <a:t>).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4695" y="908720"/>
            <a:ext cx="3795886" cy="5061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89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43608" y="5661248"/>
            <a:ext cx="718026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</a:t>
            </a:r>
            <a:r>
              <a:rPr lang="fr-FR" b="1" dirty="0">
                <a:solidFill>
                  <a:srgbClr val="0070C0"/>
                </a:solidFill>
              </a:rPr>
              <a:t>: </a:t>
            </a:r>
            <a:r>
              <a:rPr lang="fr-FR" b="1" dirty="0" smtClean="0">
                <a:solidFill>
                  <a:srgbClr val="0070C0"/>
                </a:solidFill>
              </a:rPr>
              <a:t>Présence de piqures de moisissure sur les </a:t>
            </a:r>
            <a:r>
              <a:rPr lang="fr-FR" b="1" dirty="0" smtClean="0">
                <a:solidFill>
                  <a:srgbClr val="0070C0"/>
                </a:solidFill>
              </a:rPr>
              <a:t>fixateurs </a:t>
            </a:r>
            <a:r>
              <a:rPr lang="fr-FR" b="1" dirty="0" smtClean="0">
                <a:solidFill>
                  <a:srgbClr val="0070C0"/>
                </a:solidFill>
              </a:rPr>
              <a:t>de prix. Renforcer le nettoyage.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412776"/>
            <a:ext cx="3003798" cy="400506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412776"/>
            <a:ext cx="3003798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89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176245" y="6021288"/>
            <a:ext cx="684076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La </a:t>
            </a:r>
            <a:r>
              <a:rPr lang="fr-FR" b="1" dirty="0">
                <a:solidFill>
                  <a:srgbClr val="0070C0"/>
                </a:solidFill>
              </a:rPr>
              <a:t>peinture était écaillée à plusieurs niveaux au niveau du meuble froid d'exposition des produits laitiers.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694" y="1134197"/>
            <a:ext cx="3579862" cy="477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51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115616" y="6021288"/>
            <a:ext cx="72008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</a:t>
            </a:r>
            <a:r>
              <a:rPr lang="fr-FR" b="1" dirty="0">
                <a:solidFill>
                  <a:srgbClr val="0070C0"/>
                </a:solidFill>
              </a:rPr>
              <a:t>: Présence d'un cake "DONUTS" dont la DLC était dépassée depuis le </a:t>
            </a:r>
            <a:r>
              <a:rPr lang="fr-FR" b="1" dirty="0" smtClean="0">
                <a:solidFill>
                  <a:srgbClr val="0070C0"/>
                </a:solidFill>
              </a:rPr>
              <a:t>07/04/19.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576564" y="1876772"/>
            <a:ext cx="4572000" cy="3429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7" y="1305270"/>
            <a:ext cx="3429001" cy="457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26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158913" y="6093296"/>
            <a:ext cx="694965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PGC: Stockage simultané des produits alimentaires avec les produits de nettoyage.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124744"/>
            <a:ext cx="3579862" cy="477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28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40170</TotalTime>
  <Words>190</Words>
  <Application>Microsoft Office PowerPoint</Application>
  <PresentationFormat>Affichage à l'écran (4:3)</PresentationFormat>
  <Paragraphs>14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640</cp:revision>
  <cp:lastPrinted>2016-02-08T19:41:58Z</cp:lastPrinted>
  <dcterms:created xsi:type="dcterms:W3CDTF">2014-03-07T09:21:22Z</dcterms:created>
  <dcterms:modified xsi:type="dcterms:W3CDTF">2019-04-23T18:06:58Z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255915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