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34" r:id="rId3"/>
    <p:sldId id="445" r:id="rId4"/>
    <p:sldId id="450" r:id="rId5"/>
    <p:sldId id="451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07/11/2019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07/11/2019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BEJA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hdphoto2.wdp" Type="http://schemas.microsoft.com/office/2007/relationships/hdphoto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8.jpeg" Type="http://schemas.openxmlformats.org/officeDocument/2006/relationships/image"/><Relationship Id="rId4" Target="../media/hdphoto3.wdp" Type="http://schemas.microsoft.com/office/2007/relationships/hdphoto"/></Relationships>
</file>

<file path=ppt/slides/_rels/slide5.xml.rels><?xml version="1.0" encoding="UTF-8" standalone="yes" ?><Relationships xmlns="http://schemas.openxmlformats.org/package/2006/relationships"><Relationship Id="rId3" Target="../media/hdphoto4.wdp" Type="http://schemas.microsoft.com/office/2007/relationships/hdphoto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0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BEJA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06</a:t>
            </a:r>
            <a:r>
              <a:rPr lang="fr-FR" sz="2000" b="1" dirty="0" smtClean="0">
                <a:solidFill>
                  <a:srgbClr val="000000"/>
                </a:solidFill>
              </a:rPr>
              <a:t> Novembre </a:t>
            </a:r>
            <a:r>
              <a:rPr lang="fr-FR" sz="2000" b="1" dirty="0" smtClean="0">
                <a:solidFill>
                  <a:srgbClr val="000000"/>
                </a:solidFill>
              </a:rPr>
              <a:t>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165304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>
                <a:solidFill>
                  <a:srgbClr val="0070C0"/>
                </a:solidFill>
              </a:rPr>
              <a:t>PLS: </a:t>
            </a:r>
            <a:r>
              <a:rPr b="1" dirty="0" lang="fr-FR" smtClean="0">
                <a:solidFill>
                  <a:srgbClr val="0070C0"/>
                </a:solidFill>
              </a:rPr>
              <a:t>la grille d'aération du </a:t>
            </a:r>
            <a:r>
              <a:rPr b="1" dirty="0" lang="fr-FR">
                <a:solidFill>
                  <a:srgbClr val="0070C0"/>
                </a:solidFill>
              </a:rPr>
              <a:t>même </a:t>
            </a:r>
            <a:r>
              <a:rPr b="1" dirty="0" lang="fr-FR" smtClean="0">
                <a:solidFill>
                  <a:srgbClr val="0070C0"/>
                </a:solidFill>
              </a:rPr>
              <a:t>meuble froid était endommagée.</a:t>
            </a:r>
            <a:endParaRPr b="1" dirty="0" lang="fr-FR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16200000">
            <a:off x="2729797" y="690666"/>
            <a:ext cx="3684406" cy="599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82979" y="6021288"/>
            <a:ext cx="726142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écaillement </a:t>
            </a:r>
            <a:r>
              <a:rPr lang="fr-FR" b="1" dirty="0" smtClean="0">
                <a:solidFill>
                  <a:srgbClr val="0070C0"/>
                </a:solidFill>
              </a:rPr>
              <a:t>du </a:t>
            </a:r>
            <a:r>
              <a:rPr lang="fr-FR" b="1" dirty="0" smtClean="0">
                <a:solidFill>
                  <a:srgbClr val="0070C0"/>
                </a:solidFill>
              </a:rPr>
              <a:t>revêtement du </a:t>
            </a:r>
            <a:r>
              <a:rPr lang="fr-FR" b="1" dirty="0">
                <a:solidFill>
                  <a:srgbClr val="0070C0"/>
                </a:solidFill>
              </a:rPr>
              <a:t>meuble froid d'exposition des produits laitiers.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55888" y="699197"/>
            <a:ext cx="4281473" cy="570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51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6165304"/>
            <a:ext cx="7704856" cy="584775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PGC: les mentions légales (DF et DLC) étaient illisibles sur plusieurs sachets de poudre à cr</a:t>
            </a:r>
            <a:r>
              <a:rPr b="1" dirty="0" lang="fr-FR" smtClean="0" sz="1600">
                <a:solidFill>
                  <a:srgbClr val="0070C0"/>
                </a:solidFill>
              </a:rPr>
              <a:t>ème pâtissière (la pâtissière).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" r="139"/>
          <a:stretch/>
        </p:blipFill>
        <p:spPr>
          <a:xfrm rot="16200000">
            <a:off x="450303" y="925960"/>
            <a:ext cx="3058819" cy="374441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cstate="email"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" r="173"/>
          <a:stretch/>
        </p:blipFill>
        <p:spPr>
          <a:xfrm rot="16200000">
            <a:off x="3987260" y="1997517"/>
            <a:ext cx="1554799" cy="657800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cstate="email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"/>
          <a:stretch/>
        </p:blipFill>
        <p:spPr>
          <a:xfrm rot="16200000">
            <a:off x="5256076" y="512676"/>
            <a:ext cx="2016224" cy="4248472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 rot="20909367">
            <a:off x="1476807" y="4939995"/>
            <a:ext cx="6552728" cy="577321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fr-FR"/>
          </a:p>
        </p:txBody>
      </p:sp>
    </p:spTree>
    <p:extLst>
      <p:ext uri="{BB962C8B-B14F-4D97-AF65-F5344CB8AC3E}">
        <p14:creationId xmlns:p14="http://schemas.microsoft.com/office/powerpoint/2010/main" val="180950051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23528" y="1412776"/>
            <a:ext cx="3888432" cy="468052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"/>
          <a:stretch/>
        </p:blipFill>
        <p:spPr>
          <a:xfrm>
            <a:off x="4427984" y="1628800"/>
            <a:ext cx="3990443" cy="273630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11560" y="6165304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Présence d’un appât libre au niveau de l’espace de vente (prés du gondole).</a:t>
            </a:r>
            <a:endParaRPr b="1" dirty="0" lang="fr-FR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393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40311</TotalTime>
  <Words>76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649</cp:revision>
  <cp:lastPrinted>2016-02-08T19:41:58Z</cp:lastPrinted>
  <dcterms:created xsi:type="dcterms:W3CDTF">2014-03-07T09:21:22Z</dcterms:created>
  <dcterms:modified xsi:type="dcterms:W3CDTF">2019-11-07T11:23:53Z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626840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