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432" r:id="rId3"/>
    <p:sldId id="444" r:id="rId4"/>
    <p:sldId id="434" r:id="rId5"/>
    <p:sldId id="435" r:id="rId6"/>
    <p:sldId id="445" r:id="rId7"/>
    <p:sldId id="446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05/05/2018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05/05/2018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BEJA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BEJA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30 Avril 2018</a:t>
            </a: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5934502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Présence de 3 tubes néons non </a:t>
            </a:r>
            <a:r>
              <a:rPr lang="fr-FR" b="1" dirty="0" smtClean="0">
                <a:solidFill>
                  <a:srgbClr val="0070C0"/>
                </a:solidFill>
              </a:rPr>
              <a:t>fonctionnels. Renforcer l’éclairage au niveau des meubles froids des charcuterie LS et des yaourts.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1334" y="1344698"/>
            <a:ext cx="2841780" cy="378904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923" y="1344698"/>
            <a:ext cx="2841780" cy="378904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344698"/>
            <a:ext cx="2841780" cy="378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661248"/>
            <a:ext cx="756084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L’enregistrement des températures à cœur des produits du rayon PLS n’était pas réalisé</a:t>
            </a:r>
            <a:r>
              <a:rPr lang="fr-FR" b="1" dirty="0" smtClean="0">
                <a:solidFill>
                  <a:srgbClr val="0070C0"/>
                </a:solidFill>
              </a:rPr>
              <a:t>. Utilisation d’une ancienne fiche d’enregistrement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356898" y="819566"/>
            <a:ext cx="3991310" cy="5321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44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PGC: Présence d’un paquet de couscous qui était déchiré et refermé à l’aide d’une étiquette.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507993"/>
            <a:ext cx="3312368" cy="441649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833" y="1507994"/>
            <a:ext cx="3312368" cy="4416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89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8693" y="6093296"/>
            <a:ext cx="775586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L’autocontrôle de nettoyage n’était pas quotidien. Utiliser les lettres P « propre » et s « sale ».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741" y="1340768"/>
            <a:ext cx="5837771" cy="4378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89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18693" y="6093296"/>
            <a:ext cx="775586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Mettre en place un meuble spécifique pour l’exposition du pain.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340768"/>
            <a:ext cx="3381840" cy="450912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340768"/>
            <a:ext cx="338184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518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18692" y="6309320"/>
            <a:ext cx="775586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de local poubelles.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696" y="1313680"/>
            <a:ext cx="3579862" cy="477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2625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40144</TotalTime>
  <Words>99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633</cp:revision>
  <cp:lastPrinted>2016-02-08T19:41:58Z</cp:lastPrinted>
  <dcterms:created xsi:type="dcterms:W3CDTF">2014-03-07T09:21:22Z</dcterms:created>
  <dcterms:modified xsi:type="dcterms:W3CDTF">2018-05-05T08:05:44Z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255915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