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444" r:id="rId3"/>
    <p:sldId id="432" r:id="rId4"/>
    <p:sldId id="434" r:id="rId5"/>
    <p:sldId id="435" r:id="rId6"/>
    <p:sldId id="445" r:id="rId7"/>
    <p:sldId id="446" r:id="rId8"/>
    <p:sldId id="447" r:id="rId9"/>
    <p:sldId id="448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02/11/2018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02/11/2018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BEJA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BEJA</a:t>
            </a: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26 Octobre 2018</a:t>
            </a:r>
          </a:p>
        </p:txBody>
      </p:sp>
      <p:sp>
        <p:nvSpPr>
          <p:cNvPr id="7" name="Rectangle 6"/>
          <p:cNvSpPr/>
          <p:nvPr/>
        </p:nvSpPr>
        <p:spPr>
          <a:xfrm>
            <a:off x="4644008" y="5733256"/>
            <a:ext cx="3672408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Souheil</a:t>
            </a:r>
            <a:r>
              <a:rPr lang="fr-FR" sz="2000" b="1" dirty="0" smtClean="0">
                <a:solidFill>
                  <a:srgbClr val="000000"/>
                </a:solidFill>
              </a:rPr>
              <a:t> DRAOUI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467544" y="5890046"/>
            <a:ext cx="8460433" cy="92333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 </a:t>
            </a:r>
            <a:r>
              <a:rPr lang="fr-FR" b="1" dirty="0">
                <a:solidFill>
                  <a:srgbClr val="0070C0"/>
                </a:solidFill>
              </a:rPr>
              <a:t>suivi et l'enregistrement des températures à cœur des produits n'étaient pas réalisés (dans les cases des températures à cœur était mentionné le nom du produit dont la température à cœur était mesurée).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613" y="764704"/>
            <a:ext cx="6720747" cy="5040560"/>
          </a:xfrm>
          <a:prstGeom prst="rect">
            <a:avLst/>
          </a:prstGeom>
        </p:spPr>
      </p:pic>
      <p:sp>
        <p:nvSpPr>
          <p:cNvPr id="3" name="Ellipse 2"/>
          <p:cNvSpPr/>
          <p:nvPr/>
        </p:nvSpPr>
        <p:spPr>
          <a:xfrm>
            <a:off x="2843808" y="2996952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/>
          <p:cNvSpPr/>
          <p:nvPr/>
        </p:nvSpPr>
        <p:spPr>
          <a:xfrm>
            <a:off x="3563888" y="1407840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3563888" y="3046700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/>
          <p:cNvSpPr/>
          <p:nvPr/>
        </p:nvSpPr>
        <p:spPr>
          <a:xfrm>
            <a:off x="4283966" y="3015501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/>
          <p:cNvSpPr/>
          <p:nvPr/>
        </p:nvSpPr>
        <p:spPr>
          <a:xfrm>
            <a:off x="3563888" y="3861048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/>
          <p:cNvSpPr/>
          <p:nvPr/>
        </p:nvSpPr>
        <p:spPr>
          <a:xfrm>
            <a:off x="4263396" y="1407840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4992401" y="1425422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/>
          <p:cNvSpPr/>
          <p:nvPr/>
        </p:nvSpPr>
        <p:spPr>
          <a:xfrm>
            <a:off x="5679375" y="2194152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5679375" y="1425422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4228728" y="3861048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5032643" y="3847916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5796136" y="3847916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5724124" y="2996952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>
            <a:off x="4974044" y="2996952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>
            <a:off x="4992401" y="2211187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>
            <a:off x="3563888" y="2222188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>
            <a:off x="4263396" y="2215990"/>
            <a:ext cx="360040" cy="216024"/>
          </a:xfrm>
          <a:prstGeom prst="ellipse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14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/>
        </p:nvSpPr>
        <p:spPr>
          <a:xfrm>
            <a:off x="827584" y="6093296"/>
            <a:ext cx="756645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deux lampes non fonctionnelles au niveau du meuble froid d'exposition des </a:t>
            </a:r>
            <a:r>
              <a:rPr lang="fr-FR" b="1" dirty="0" smtClean="0">
                <a:solidFill>
                  <a:srgbClr val="0070C0"/>
                </a:solidFill>
              </a:rPr>
              <a:t>yaourts.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764704"/>
            <a:ext cx="3867894" cy="5157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616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36214" y="5805264"/>
            <a:ext cx="7632848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PLS: Présence de piqures de moisissure sur les </a:t>
            </a:r>
            <a:r>
              <a:rPr lang="fr-FR" b="1" dirty="0" smtClean="0">
                <a:solidFill>
                  <a:srgbClr val="0070C0"/>
                </a:solidFill>
              </a:rPr>
              <a:t>fixateurs </a:t>
            </a:r>
            <a:r>
              <a:rPr lang="fr-FR" b="1" dirty="0">
                <a:solidFill>
                  <a:srgbClr val="0070C0"/>
                </a:solidFill>
              </a:rPr>
              <a:t>prix</a:t>
            </a:r>
            <a:r>
              <a:rPr lang="fr-FR" b="1" dirty="0" smtClean="0">
                <a:solidFill>
                  <a:srgbClr val="0070C0"/>
                </a:solidFill>
              </a:rPr>
              <a:t>. Renforcer le nettoyage à ce niveau.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12776"/>
            <a:ext cx="3003798" cy="4005064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214" y="1412776"/>
            <a:ext cx="3003798" cy="40050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718693" y="6093296"/>
            <a:ext cx="7755869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</a:t>
            </a:r>
            <a:r>
              <a:rPr lang="fr-FR" b="1" dirty="0">
                <a:solidFill>
                  <a:srgbClr val="0070C0"/>
                </a:solidFill>
              </a:rPr>
              <a:t>: La peinture était écaillée à plusieurs reprises au niveau du meuble froid d'exposition des produits laitiers.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8704" y="1340768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8894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697863" y="5517232"/>
            <a:ext cx="5797525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Renforcer le nettoyage du meuble des glaces.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616" y="1484784"/>
            <a:ext cx="4764021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751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121800" y="5877272"/>
            <a:ext cx="6949652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L'étanchéité de la porte de derrière n'était pas satisfaisante.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578" y="1340768"/>
            <a:ext cx="5436096" cy="4077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326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836712"/>
            <a:ext cx="3867894" cy="5157192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1158913" y="6093296"/>
            <a:ext cx="6949652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distributeur papier et le </a:t>
            </a:r>
            <a:r>
              <a:rPr lang="fr-FR" b="1" dirty="0">
                <a:solidFill>
                  <a:srgbClr val="0070C0"/>
                </a:solidFill>
              </a:rPr>
              <a:t>distributeur savon était mal fixé au niveau des sanitaires hommes et femmes.</a:t>
            </a:r>
          </a:p>
        </p:txBody>
      </p:sp>
    </p:spTree>
    <p:extLst>
      <p:ext uri="{BB962C8B-B14F-4D97-AF65-F5344CB8AC3E}">
        <p14:creationId xmlns:p14="http://schemas.microsoft.com/office/powerpoint/2010/main" val="2385285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2943534" y="6237312"/>
            <a:ext cx="3306184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Absence de local poubelle.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2699" y="1384799"/>
            <a:ext cx="3507854" cy="467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8174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40159</TotalTime>
  <Words>148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Mejed Heni</cp:lastModifiedBy>
  <cp:revision>637</cp:revision>
  <cp:lastPrinted>2016-02-08T19:41:58Z</cp:lastPrinted>
  <dcterms:created xsi:type="dcterms:W3CDTF">2014-03-07T09:21:22Z</dcterms:created>
  <dcterms:modified xsi:type="dcterms:W3CDTF">2018-11-02T08:25:05Z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255915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