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2" r:id="rId3"/>
    <p:sldId id="444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BEJA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BEJA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17 novembre </a:t>
            </a:r>
            <a:r>
              <a:rPr lang="fr-FR" sz="2000" b="1" dirty="0" smtClean="0">
                <a:solidFill>
                  <a:srgbClr val="000000"/>
                </a:solidFill>
              </a:rPr>
              <a:t>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934502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Prévoir des ustensiles appropriés pour la présentation des pains.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7596336" cy="427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Surface de vente: Etat de sol dégradé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743" y="1412776"/>
            <a:ext cx="7771574" cy="437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40127</TotalTime>
  <Words>31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630</cp:revision>
  <cp:lastPrinted>2016-02-08T19:41:58Z</cp:lastPrinted>
  <dcterms:created xsi:type="dcterms:W3CDTF">2014-03-07T09:21:22Z</dcterms:created>
  <dcterms:modified xsi:type="dcterms:W3CDTF">2017-12-08T21:45:16Z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