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8" r:id="rId2"/>
    <p:sldId id="432" r:id="rId3"/>
    <p:sldId id="444" r:id="rId4"/>
    <p:sldId id="434" r:id="rId5"/>
    <p:sldId id="435" r:id="rId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02/06/2017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02/06/2017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</a:t>
            </a:r>
            <a:r>
              <a:rPr lang="fr-FR" altLang="fr-FR" kern="0" dirty="0" smtClean="0"/>
              <a:t>Magasin: BEJA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</a:t>
            </a:r>
            <a:r>
              <a:rPr lang="fr-FR" sz="3600" b="1" dirty="0" smtClean="0">
                <a:solidFill>
                  <a:srgbClr val="FFC000"/>
                </a:solidFill>
              </a:rPr>
              <a:t>: BEJA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18 </a:t>
            </a:r>
            <a:r>
              <a:rPr lang="fr-FR" sz="2000" b="1" dirty="0" smtClean="0">
                <a:solidFill>
                  <a:srgbClr val="000000"/>
                </a:solidFill>
              </a:rPr>
              <a:t>Mai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5934502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PLS: les paquets de dattes sont juxtaposés aux produits laitiers.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12776"/>
            <a:ext cx="7200800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949280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PLS: les couvercles des pots de yaourts ‘Délice’ sont présentent des souillures à la surface.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368910" y="231490"/>
            <a:ext cx="420739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44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311617" cy="646331"/>
          </a:xfrm>
          <a:prstGeom prst="rect">
            <a:avLst/>
          </a:prstGeom>
          <a:solidFill>
            <a:srgbClr val="FFFF00"/>
          </a:solidFill>
        </p:spPr>
        <p:txBody>
          <a:bodyPr rtlCol="0" wrap="non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Rayon PGC: Absence de DL et DF sur l’emballage externe de la </a:t>
            </a:r>
          </a:p>
          <a:p>
            <a:r>
              <a:rPr b="1" dirty="0" lang="fr-FR" smtClean="0">
                <a:solidFill>
                  <a:srgbClr val="0070C0"/>
                </a:solidFill>
              </a:rPr>
              <a:t>Harissa ‘</a:t>
            </a:r>
            <a:r>
              <a:rPr b="1" dirty="0" err="1" lang="fr-FR" smtClean="0">
                <a:solidFill>
                  <a:srgbClr val="0070C0"/>
                </a:solidFill>
              </a:rPr>
              <a:t>Sicam</a:t>
            </a:r>
            <a:r>
              <a:rPr b="1" dirty="0" lang="fr-FR" smtClean="0">
                <a:solidFill>
                  <a:srgbClr val="0070C0"/>
                </a:solidFill>
              </a:rPr>
              <a:t>’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952735" y="1556792"/>
            <a:ext cx="7324205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894417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8693" y="6093296"/>
            <a:ext cx="775586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PGC: absence de DF et DLC sur le paquet de café ‘Corsé’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27" y="1484784"/>
            <a:ext cx="7200800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89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40121</TotalTime>
  <Words>78</Words>
  <Application>Microsoft Office PowerPoint</Application>
  <PresentationFormat>Affichage à l'écran (4:3)</PresentationFormat>
  <Paragraphs>9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629</cp:revision>
  <cp:lastPrinted>2016-02-08T19:41:58Z</cp:lastPrinted>
  <dcterms:created xsi:type="dcterms:W3CDTF">2014-03-07T09:21:22Z</dcterms:created>
  <dcterms:modified xsi:type="dcterms:W3CDTF">2017-06-02T09:29:43Z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255915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