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8" r:id="rId2"/>
    <p:sldId id="513" r:id="rId3"/>
    <p:sldId id="514" r:id="rId4"/>
    <p:sldId id="512" r:id="rId5"/>
    <p:sldId id="515" r:id="rId6"/>
    <p:sldId id="516" r:id="rId7"/>
    <p:sldId id="502" r:id="rId8"/>
    <p:sldId id="517" r:id="rId9"/>
    <p:sldId id="518" r:id="rId10"/>
    <p:sldId id="519" r:id="rId1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484" autoAdjust="0"/>
  </p:normalViewPr>
  <p:slideViewPr>
    <p:cSldViewPr>
      <p:cViewPr varScale="1">
        <p:scale>
          <a:sx n="70" d="100"/>
          <a:sy n="70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907704" y="241101"/>
            <a:ext cx="5400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sz="2400" kern="0" dirty="0"/>
              <a:t>Audit Magasin: BAB</a:t>
            </a:r>
            <a:r>
              <a:rPr lang="fr-FR" altLang="fr-FR" sz="2400" kern="0" baseline="0" dirty="0"/>
              <a:t> DZIRA</a:t>
            </a:r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="" xmlns:a16="http://schemas.microsoft.com/office/drawing/2014/main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rgbClr val="FFC000"/>
                </a:solidFill>
              </a:rPr>
              <a:t>Magasin : BAB DZIRA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584" y="5734452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12/06/</a:t>
            </a:r>
            <a:r>
              <a:rPr lang="fr-FR" sz="2000" b="1" dirty="0" smtClean="0">
                <a:solidFill>
                  <a:srgbClr val="000000"/>
                </a:solidFill>
              </a:rPr>
              <a:t>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5436096" y="5734452"/>
            <a:ext cx="2736304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95536" y="6021288"/>
            <a:ext cx="84604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Les pédales poubelles des sanitaires hommes et femmes étaient rompues.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2604"/>
            <a:ext cx="3111810" cy="41490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311181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0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8" y="6021288"/>
            <a:ext cx="777686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</a:t>
            </a:r>
            <a:r>
              <a:rPr lang="fr-FR" b="1" dirty="0">
                <a:solidFill>
                  <a:srgbClr val="0070C0"/>
                </a:solidFill>
              </a:rPr>
              <a:t>: Présence de deux lampes non fonctionnelles dans le meuble froid d'exposition des produits de la 4 </a:t>
            </a:r>
            <a:r>
              <a:rPr lang="fr-FR" b="1" dirty="0" err="1">
                <a:solidFill>
                  <a:srgbClr val="0070C0"/>
                </a:solidFill>
              </a:rPr>
              <a:t>éme</a:t>
            </a:r>
            <a:r>
              <a:rPr lang="fr-FR" b="1" dirty="0">
                <a:solidFill>
                  <a:srgbClr val="0070C0"/>
                </a:solidFill>
              </a:rPr>
              <a:t> gamme.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079" y="980728"/>
            <a:ext cx="3381840" cy="450912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5004048" y="980728"/>
            <a:ext cx="720080" cy="280831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272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8" y="6021288"/>
            <a:ext cx="777686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FLEG: Présence de toile d'</a:t>
            </a:r>
            <a:r>
              <a:rPr lang="fr-FR" b="1" dirty="0" err="1">
                <a:solidFill>
                  <a:srgbClr val="0070C0"/>
                </a:solidFill>
              </a:rPr>
              <a:t>araigné</a:t>
            </a:r>
            <a:r>
              <a:rPr lang="fr-FR" b="1" dirty="0">
                <a:solidFill>
                  <a:srgbClr val="0070C0"/>
                </a:solidFill>
              </a:rPr>
              <a:t> sur le mur à coté du meuble 4 </a:t>
            </a:r>
            <a:r>
              <a:rPr lang="fr-FR" b="1" dirty="0" err="1">
                <a:solidFill>
                  <a:srgbClr val="0070C0"/>
                </a:solidFill>
              </a:rPr>
              <a:t>éme</a:t>
            </a:r>
            <a:r>
              <a:rPr lang="fr-FR" b="1" dirty="0">
                <a:solidFill>
                  <a:srgbClr val="0070C0"/>
                </a:solidFill>
              </a:rPr>
              <a:t> gamme.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064" y="980728"/>
            <a:ext cx="3651870" cy="486916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3275856" y="1772816"/>
            <a:ext cx="2232248" cy="252028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088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9552" y="5949280"/>
            <a:ext cx="802889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Absence des mentions légales (DF, DLC et </a:t>
            </a:r>
            <a:r>
              <a:rPr lang="fr-FR" b="1" dirty="0" err="1">
                <a:solidFill>
                  <a:srgbClr val="0070C0"/>
                </a:solidFill>
              </a:rPr>
              <a:t>N°Lot</a:t>
            </a:r>
            <a:r>
              <a:rPr lang="fr-FR" b="1" dirty="0">
                <a:solidFill>
                  <a:srgbClr val="0070C0"/>
                </a:solidFill>
              </a:rPr>
              <a:t>) sur deux pots de glace "Exquise".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52988" y="435090"/>
            <a:ext cx="4569972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8" y="6093296"/>
            <a:ext cx="777686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Développement de givre dans le meuble froid d’exposition des glaces.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71" y="1412776"/>
            <a:ext cx="5076056" cy="38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32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8" y="5661248"/>
            <a:ext cx="777686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</a:t>
            </a:r>
            <a:r>
              <a:rPr lang="fr-FR" b="1" dirty="0">
                <a:solidFill>
                  <a:srgbClr val="0070C0"/>
                </a:solidFill>
              </a:rPr>
              <a:t>Plusieurs lampes d'éclairage dans les meubles froid d'exposition des yaourts, fromages et beurres n'étaient pas fonctionnelles le jour de l'audit.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2777"/>
            <a:ext cx="2931790" cy="390905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2931791" cy="390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70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8" y="6237312"/>
            <a:ext cx="777686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CF(+) </a:t>
            </a:r>
            <a:r>
              <a:rPr lang="fr-FR" b="1" dirty="0" smtClean="0">
                <a:solidFill>
                  <a:srgbClr val="0070C0"/>
                </a:solidFill>
              </a:rPr>
              <a:t>PLS: </a:t>
            </a:r>
            <a:r>
              <a:rPr lang="fr-FR" b="1" dirty="0">
                <a:solidFill>
                  <a:srgbClr val="0070C0"/>
                </a:solidFill>
              </a:rPr>
              <a:t>Une partie de la résine du sol dans la CF(+) était </a:t>
            </a:r>
            <a:r>
              <a:rPr lang="fr-FR" b="1" dirty="0" smtClean="0">
                <a:solidFill>
                  <a:srgbClr val="0070C0"/>
                </a:solidFill>
              </a:rPr>
              <a:t>absente. 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931" y="1052736"/>
            <a:ext cx="3626136" cy="483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30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8" y="5805264"/>
            <a:ext cx="777686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PGC: Un pot de mayonnaise "Jadida" dépourvu de l'étiquetage fournisseur (DF, DLC et </a:t>
            </a:r>
            <a:r>
              <a:rPr lang="fr-FR" b="1" dirty="0" err="1">
                <a:solidFill>
                  <a:srgbClr val="0070C0"/>
                </a:solidFill>
              </a:rPr>
              <a:t>N°Lot</a:t>
            </a:r>
            <a:r>
              <a:rPr lang="fr-FR" b="1" dirty="0">
                <a:solidFill>
                  <a:srgbClr val="0070C0"/>
                </a:solidFill>
              </a:rPr>
              <a:t>).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7" r="23158"/>
          <a:stretch/>
        </p:blipFill>
        <p:spPr>
          <a:xfrm>
            <a:off x="6233753" y="1551237"/>
            <a:ext cx="1633995" cy="364541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3" r="23159"/>
          <a:stretch/>
        </p:blipFill>
        <p:spPr>
          <a:xfrm>
            <a:off x="791580" y="1556792"/>
            <a:ext cx="1470595" cy="364541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7" t="11206" r="29135"/>
          <a:stretch/>
        </p:blipFill>
        <p:spPr>
          <a:xfrm>
            <a:off x="3419872" y="1551237"/>
            <a:ext cx="1656184" cy="3645418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3419872" y="3822267"/>
            <a:ext cx="1656184" cy="111890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6246490" y="3573016"/>
            <a:ext cx="1656184" cy="111890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4020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7" y="6093296"/>
            <a:ext cx="777686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PGC: Présence de 3 pots de </a:t>
            </a:r>
            <a:r>
              <a:rPr lang="fr-FR" b="1" dirty="0" err="1">
                <a:solidFill>
                  <a:srgbClr val="0070C0"/>
                </a:solidFill>
              </a:rPr>
              <a:t>chamia</a:t>
            </a:r>
            <a:r>
              <a:rPr lang="fr-FR" b="1" dirty="0">
                <a:solidFill>
                  <a:srgbClr val="0070C0"/>
                </a:solidFill>
              </a:rPr>
              <a:t> a </a:t>
            </a:r>
            <a:r>
              <a:rPr lang="fr-FR" b="1" dirty="0" err="1">
                <a:solidFill>
                  <a:srgbClr val="0070C0"/>
                </a:solidFill>
              </a:rPr>
              <a:t>tartinet</a:t>
            </a:r>
            <a:r>
              <a:rPr lang="fr-FR" b="1" dirty="0">
                <a:solidFill>
                  <a:srgbClr val="0070C0"/>
                </a:solidFill>
              </a:rPr>
              <a:t> "</a:t>
            </a:r>
            <a:r>
              <a:rPr lang="fr-FR" b="1" dirty="0" err="1">
                <a:solidFill>
                  <a:srgbClr val="0070C0"/>
                </a:solidFill>
              </a:rPr>
              <a:t>Shehrazad</a:t>
            </a:r>
            <a:r>
              <a:rPr lang="fr-FR" b="1" dirty="0">
                <a:solidFill>
                  <a:srgbClr val="0070C0"/>
                </a:solidFill>
              </a:rPr>
              <a:t>" périmés depuis le 10/03/2020.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2929837" cy="390644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804" y="1123441"/>
            <a:ext cx="3653139" cy="4870852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 rot="912154">
            <a:off x="4650639" y="3815078"/>
            <a:ext cx="2520280" cy="93610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7357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47325</TotalTime>
  <Words>174</Words>
  <Application>Microsoft Office PowerPoint</Application>
  <PresentationFormat>Affichage à l'écran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QLC</cp:lastModifiedBy>
  <cp:revision>795</cp:revision>
  <cp:lastPrinted>2016-02-08T19:41:58Z</cp:lastPrinted>
  <dcterms:created xsi:type="dcterms:W3CDTF">2014-03-07T09:21:22Z</dcterms:created>
  <dcterms:modified xsi:type="dcterms:W3CDTF">2020-06-12T13:09:27Z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740251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