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513" r:id="rId3"/>
    <p:sldId id="514" r:id="rId4"/>
    <p:sldId id="512" r:id="rId5"/>
    <p:sldId id="502" r:id="rId6"/>
    <p:sldId id="515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38" autoAdjust="0"/>
    <p:restoredTop sz="94484" autoAdjust="0"/>
  </p:normalViewPr>
  <p:slideViewPr>
    <p:cSldViewPr>
      <p:cViewPr varScale="1">
        <p:scale>
          <a:sx n="70" d="100"/>
          <a:sy n="70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/>
              <a:t>Audit Magasin: BAB</a:t>
            </a:r>
            <a:r>
              <a:rPr lang="fr-FR" altLang="fr-FR" sz="2400" kern="0" baseline="0" dirty="0"/>
              <a:t> DZIRA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Relationship Id="rId5" Target="../media/hdphoto2.wdp" Type="http://schemas.microsoft.com/office/2007/relationships/hdphoto"/><Relationship Id="rId4" Target="../media/image5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hdphoto3.wdp" Type="http://schemas.microsoft.com/office/2007/relationships/hdphoto"/><Relationship Id="rId2" Target="../media/image6.jpeg" Type="http://schemas.openxmlformats.org/officeDocument/2006/relationships/image"/><Relationship Id="rId1" Target="../slideLayouts/slideLayout3.xml" Type="http://schemas.openxmlformats.org/officeDocument/2006/relationships/slideLayout"/><Relationship Id="rId5" Target="../media/hdphoto4.wdp" Type="http://schemas.microsoft.com/office/2007/relationships/hdphoto"/><Relationship Id="rId4" Target="../media/image7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hdphoto5.wdp" Type="http://schemas.microsoft.com/office/2007/relationships/hdphoto"/><Relationship Id="rId2" Target="../media/image8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hdphoto6.wdp" Type="http://schemas.microsoft.com/office/2007/relationships/hdphoto"/><Relationship Id="rId2" Target="../media/image9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hdphoto7.wdp" Type="http://schemas.microsoft.com/office/2007/relationships/hdphoto"/><Relationship Id="rId2" Target="../media/image10.jpeg" Type="http://schemas.openxmlformats.org/officeDocument/2006/relationships/image"/><Relationship Id="rId1" Target="../slideLayouts/slideLayout3.xml" Type="http://schemas.openxmlformats.org/officeDocument/2006/relationships/slideLayout"/><Relationship Id="rId5" Target="../media/hdphoto8.wdp" Type="http://schemas.microsoft.com/office/2007/relationships/hdphoto"/><Relationship Id="rId4" Target="../media/image11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 : BAB DZIRA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5734452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</a:t>
            </a:r>
            <a:r>
              <a:rPr lang="fr-FR" sz="2000" b="1" dirty="0" smtClean="0">
                <a:solidFill>
                  <a:srgbClr val="000000"/>
                </a:solidFill>
              </a:rPr>
              <a:t> Octobre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6096" y="5734452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021288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un pot de yaourt (Danino) était endommagé, ce produit n’est plus consommable. 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59"/>
          <a:stretch/>
        </p:blipFill>
        <p:spPr>
          <a:xfrm>
            <a:off x="5919414" y="1382541"/>
            <a:ext cx="2541017" cy="26642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1"/>
          <a:stretch/>
        </p:blipFill>
        <p:spPr>
          <a:xfrm>
            <a:off x="395536" y="1382541"/>
            <a:ext cx="4464496" cy="408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272407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021288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renforcer le contrôle de la propreté des meubles, présence de cadavre de mouche dans le meuble.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cstate="email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40768"/>
            <a:ext cx="3273828" cy="43651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067944" y="1484784"/>
            <a:ext cx="4536504" cy="335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088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5516" y="6023029"/>
            <a:ext cx="82449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sol au niveau de l’espace de vente (prés des rayons PGC) était fissuré et décollé, la stagnation d’eau à ce niveau est élevée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976" y="1484784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237312"/>
            <a:ext cx="777686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PLS: </a:t>
            </a:r>
            <a:r>
              <a:rPr lang="fr-FR" b="1" dirty="0" smtClean="0">
                <a:solidFill>
                  <a:srgbClr val="0070C0"/>
                </a:solidFill>
              </a:rPr>
              <a:t>la résine était décollée.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7" y="1412776"/>
            <a:ext cx="345638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30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83568" y="6093296"/>
            <a:ext cx="777686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double vitrage d’un meuble froid (meuble margarine) était endommagé.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43942"/>
            <a:ext cx="3273828" cy="43651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43942"/>
            <a:ext cx="341530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432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47312</TotalTime>
  <Words>101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793</cp:revision>
  <cp:lastPrinted>2016-02-08T19:41:58Z</cp:lastPrinted>
  <dcterms:created xsi:type="dcterms:W3CDTF">2014-03-07T09:21:22Z</dcterms:created>
  <dcterms:modified xsi:type="dcterms:W3CDTF">2019-10-24T08:00:30Z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740251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