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502" r:id="rId3"/>
    <p:sldId id="504" r:id="rId4"/>
    <p:sldId id="506" r:id="rId5"/>
    <p:sldId id="507" r:id="rId6"/>
    <p:sldId id="508" r:id="rId7"/>
    <p:sldId id="509" r:id="rId8"/>
    <p:sldId id="510" r:id="rId9"/>
    <p:sldId id="511" r:id="rId10"/>
    <p:sldId id="513" r:id="rId11"/>
    <p:sldId id="512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484" autoAdjust="0"/>
  </p:normalViewPr>
  <p:slideViewPr>
    <p:cSldViewPr>
      <p:cViewPr varScale="1">
        <p:scale>
          <a:sx n="69" d="100"/>
          <a:sy n="69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/>
              <a:t>Audit Magasin: BAB</a:t>
            </a:r>
            <a:r>
              <a:rPr lang="fr-FR" altLang="fr-FR" sz="2400" kern="0" baseline="0" dirty="0"/>
              <a:t> DZIRA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 : BAB DZIRA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5734452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08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5734452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Dr Raja </a:t>
            </a:r>
            <a:r>
              <a:rPr lang="fr-FR" sz="2000" b="1" dirty="0" err="1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7636"/>
            <a:ext cx="4569972" cy="60932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4048" y="5517232"/>
            <a:ext cx="36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d’une toile d’araignée au niveau du mur du côté du meuble 4 éme gamme.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971600" y="548680"/>
            <a:ext cx="3744416" cy="53206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6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9612" y="6021288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L’état du sol au niveau du magasin n’était pas satisfaisant, ce qui rend les opérations de nettoyage difficiles.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3" y="1176269"/>
            <a:ext cx="3435846" cy="4581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16" y="1068257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949280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Le revêtement du sol était écaillé 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Des réparations à ce niveau sont requises.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6156176" cy="461713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635896" y="2281182"/>
            <a:ext cx="3816424" cy="23042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43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6142063"/>
            <a:ext cx="806489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Certaines porte-étiquettes étaient endommagées, au niveau des meubles d’exposition.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9052" r="10626" b="23749"/>
          <a:stretch/>
        </p:blipFill>
        <p:spPr>
          <a:xfrm>
            <a:off x="251520" y="1124744"/>
            <a:ext cx="3456384" cy="2800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5" b="48931"/>
          <a:stretch/>
        </p:blipFill>
        <p:spPr>
          <a:xfrm>
            <a:off x="251520" y="4071368"/>
            <a:ext cx="4860032" cy="19442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69" y="1074981"/>
            <a:ext cx="3910864" cy="293314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104401" y="2095533"/>
            <a:ext cx="3024336" cy="12961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651762" y="1870300"/>
            <a:ext cx="4248472" cy="90141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0" y="4503416"/>
            <a:ext cx="5868144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70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2230" y="6021288"/>
            <a:ext cx="86769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 </a:t>
            </a:r>
            <a:r>
              <a:rPr lang="fr-FR" b="1" dirty="0" smtClean="0">
                <a:solidFill>
                  <a:srgbClr val="0070C0"/>
                </a:solidFill>
              </a:rPr>
              <a:t>Manque de propreté dans la zone en dessous de la grille de soufflage de l’un des meubles d’exposition.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372200" cy="477915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349388" y="2891243"/>
            <a:ext cx="6624736" cy="19442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73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6021288"/>
            <a:ext cx="83644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PLS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 Dépassement de la Date limite pour un boudin d’aliment pour animaux Canichat..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64096"/>
            <a:ext cx="6492213" cy="486916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203848" y="2912384"/>
            <a:ext cx="3888432" cy="3737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61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PLS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Des tubes néons étaient non fonctionnels au niveau de l’un des meubles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37" y="1268760"/>
            <a:ext cx="5820139" cy="436510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915816" y="980728"/>
            <a:ext cx="3240360" cy="4365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55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877272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Accumulation de givre dans un compartiment du meuble d’exposition des produits surgelés.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6209"/>
            <a:ext cx="4608512" cy="34563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33" y="1729617"/>
            <a:ext cx="4283968" cy="321297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1475656" y="3078989"/>
            <a:ext cx="576064" cy="121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156176" y="3214401"/>
            <a:ext cx="432048" cy="286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9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2716" y="5782040"/>
            <a:ext cx="77768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La température affichée au niveau de l’un compartiment du meuble était de -14,4°C et celle prélevée était de -3,6°C.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Attention aux risques de décongélation des produits.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25000"/>
          <a:stretch/>
        </p:blipFill>
        <p:spPr>
          <a:xfrm>
            <a:off x="5148064" y="764704"/>
            <a:ext cx="3240360" cy="49685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16864" r="12785" b="43565"/>
          <a:stretch/>
        </p:blipFill>
        <p:spPr>
          <a:xfrm>
            <a:off x="3275856" y="758311"/>
            <a:ext cx="2969452" cy="18722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240360" cy="432048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9756" y="2312876"/>
            <a:ext cx="3707904" cy="16561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8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573325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Meuble 4éme gamme: La température affichée était de l’ordre de 8,9°C et celle mesurée était 14,8°C.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t="10260" r="25972" b="35510"/>
          <a:stretch/>
        </p:blipFill>
        <p:spPr>
          <a:xfrm>
            <a:off x="323528" y="1484784"/>
            <a:ext cx="4573481" cy="33843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88132"/>
            <a:ext cx="3003798" cy="400506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926193" y="2614600"/>
            <a:ext cx="2088232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084168" y="1606488"/>
            <a:ext cx="1584176" cy="21602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24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47297</TotalTime>
  <Words>197</Words>
  <Application>Microsoft Office PowerPoint</Application>
  <PresentationFormat>Affichage à l'écran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790</cp:revision>
  <cp:lastPrinted>2016-02-08T19:41:58Z</cp:lastPrinted>
  <dcterms:created xsi:type="dcterms:W3CDTF">2014-03-07T09:21:22Z</dcterms:created>
  <dcterms:modified xsi:type="dcterms:W3CDTF">2019-04-15T12:53:45Z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3948829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