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502" r:id="rId3"/>
    <p:sldId id="503" r:id="rId4"/>
    <p:sldId id="504" r:id="rId5"/>
    <p:sldId id="505" r:id="rId6"/>
    <p:sldId id="506" r:id="rId7"/>
    <p:sldId id="507" r:id="rId8"/>
    <p:sldId id="508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11/04/2018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11/04/2018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BAB</a:t>
            </a:r>
            <a:r>
              <a:rPr lang="fr-FR" altLang="fr-FR" sz="2400" kern="0" baseline="0" dirty="0" smtClean="0"/>
              <a:t> DZIRA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BAB DZIRA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06/04/2018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>
                <a:solidFill>
                  <a:srgbClr val="000000"/>
                </a:solidFill>
              </a:rPr>
              <a:t>M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5445224"/>
            <a:ext cx="777686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</a:t>
            </a:r>
            <a:r>
              <a:rPr lang="fr-FR" b="1" dirty="0" smtClean="0">
                <a:solidFill>
                  <a:srgbClr val="0070C0"/>
                </a:solidFill>
              </a:rPr>
              <a:t>Présence de givre dans l’armoire froide négative pour les produits surgelés.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4103441" cy="315897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998" y="1340768"/>
            <a:ext cx="4104454" cy="315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43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5877272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</a:t>
            </a:r>
            <a:r>
              <a:rPr lang="fr-FR" b="1" dirty="0" smtClean="0">
                <a:solidFill>
                  <a:srgbClr val="0070C0"/>
                </a:solidFill>
              </a:rPr>
              <a:t>Un boudin de « CANICHAT » dont la DF et DLC n’étaient pas lisibles.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7" y="1412776"/>
            <a:ext cx="5760640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86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5445224"/>
            <a:ext cx="777686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</a:t>
            </a:r>
            <a:r>
              <a:rPr lang="fr-FR" b="1" dirty="0" smtClean="0">
                <a:solidFill>
                  <a:srgbClr val="0070C0"/>
                </a:solidFill>
              </a:rPr>
              <a:t>: Une partie de la grille d’aération du meuble d’exposition des yaourts était démontée.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L’</a:t>
            </a:r>
            <a:r>
              <a:rPr lang="fr-FR" b="1" dirty="0">
                <a:solidFill>
                  <a:srgbClr val="0070C0"/>
                </a:solidFill>
              </a:rPr>
              <a:t>é</a:t>
            </a:r>
            <a:r>
              <a:rPr lang="fr-FR" b="1" dirty="0" smtClean="0">
                <a:solidFill>
                  <a:srgbClr val="0070C0"/>
                </a:solidFill>
              </a:rPr>
              <a:t>clairage de deux meubles d’exposition des fromages n’était pas fonctionnel.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40768"/>
            <a:ext cx="3507854" cy="396044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816424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70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21288"/>
            <a:ext cx="777686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résine du sol de la chambre froide positive des produits PLS était décollée.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078" y="1196752"/>
            <a:ext cx="354385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64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517232"/>
            <a:ext cx="7776863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morceau de potiron étaient dépourvu d’étiquette.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produits du rayon FLEG étaient stockés dans la réserve du PGC à température ambiante.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3240360" cy="378904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12776"/>
            <a:ext cx="3417844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73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21288"/>
            <a:ext cx="777686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L’autocontrôle de nettoyage et désinfection des meubles froids du rayon PLS n’était pas quotidien.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84" y="1196752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61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484784"/>
            <a:ext cx="3923928" cy="294294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3057804" cy="407707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47057" y="5661248"/>
            <a:ext cx="7776863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Absence de local poubelle.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 Le rideau lanière au niveau de la réception n’était pas propre. Renforcer le nettoyage.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5548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41612</TotalTime>
  <Words>140</Words>
  <Application>Microsoft Office PowerPoint</Application>
  <PresentationFormat>Affichage à l'écran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770</cp:revision>
  <cp:lastPrinted>2016-02-08T19:41:58Z</cp:lastPrinted>
  <dcterms:created xsi:type="dcterms:W3CDTF">2014-03-07T09:21:22Z</dcterms:created>
  <dcterms:modified xsi:type="dcterms:W3CDTF">2018-04-11T08:24:56Z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