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502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484" autoAdjust="0"/>
  </p:normalViewPr>
  <p:slideViewPr>
    <p:cSldViewPr>
      <p:cViewPr varScale="1">
        <p:scale>
          <a:sx n="68" d="100"/>
          <a:sy n="68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/>
              <a:t>Audit Magasin: BAB</a:t>
            </a:r>
            <a:r>
              <a:rPr lang="fr-FR" altLang="fr-FR" sz="2400" kern="0" baseline="0" dirty="0"/>
              <a:t> DZIRA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Magasin : BAB DZIRA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07/11/2018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096" y="5734452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0000"/>
                </a:solidFill>
              </a:rPr>
              <a:t>Dr Raja </a:t>
            </a:r>
            <a:r>
              <a:rPr lang="fr-FR" sz="2000" b="1" dirty="0" err="1">
                <a:solidFill>
                  <a:srgbClr val="000000"/>
                </a:solidFill>
              </a:rPr>
              <a:t>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049354"/>
            <a:ext cx="4248472" cy="56646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60032" y="4948635"/>
            <a:ext cx="3744416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Les étiquettes du code à barre utilisées pour des raisons de sécurité, étaient collées sur certains produits de telle façon qu’elles cachent les mentions obligatoires.</a:t>
            </a:r>
          </a:p>
        </p:txBody>
      </p:sp>
    </p:spTree>
    <p:extLst>
      <p:ext uri="{BB962C8B-B14F-4D97-AF65-F5344CB8AC3E}">
        <p14:creationId xmlns:p14="http://schemas.microsoft.com/office/powerpoint/2010/main" val="312852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124744"/>
            <a:ext cx="4083918" cy="54452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4048" y="5092640"/>
            <a:ext cx="3456384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Absence de local poubelle au niveau du magasin, les déchets étaient entreposés dans une benne à l’extérieur du magasin.</a:t>
            </a:r>
          </a:p>
        </p:txBody>
      </p:sp>
    </p:spTree>
    <p:extLst>
      <p:ext uri="{BB962C8B-B14F-4D97-AF65-F5344CB8AC3E}">
        <p14:creationId xmlns:p14="http://schemas.microsoft.com/office/powerpoint/2010/main" val="579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949280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CF PLS: </a:t>
            </a:r>
            <a:r>
              <a:rPr lang="fr-FR" b="1" dirty="0">
                <a:solidFill>
                  <a:srgbClr val="0070C0"/>
                </a:solidFill>
              </a:rPr>
              <a:t>Le revêtement du sol était écaillé, risque d’infiltration d’eau en dessous lors des opérations de nettoyage.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412776"/>
            <a:ext cx="5832648" cy="4374486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3635896" y="2924944"/>
            <a:ext cx="1224136" cy="8910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3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6142063"/>
            <a:ext cx="806489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FLEG: </a:t>
            </a:r>
            <a:r>
              <a:rPr lang="fr-FR" b="1" dirty="0">
                <a:solidFill>
                  <a:srgbClr val="0070C0"/>
                </a:solidFill>
              </a:rPr>
              <a:t>Quelques dattes pré-emballées étaient dans un état de pourriture.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3579862" cy="47731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70486"/>
            <a:ext cx="3507854" cy="46771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1"/>
          <a:stretch/>
        </p:blipFill>
        <p:spPr>
          <a:xfrm>
            <a:off x="2437291" y="4451337"/>
            <a:ext cx="2134708" cy="15442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31962" y="3994566"/>
            <a:ext cx="1728191" cy="208687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043608" y="1412776"/>
            <a:ext cx="2317021" cy="2304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623470" y="1507655"/>
            <a:ext cx="3024336" cy="21497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70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75" y="1112561"/>
            <a:ext cx="3691936" cy="2768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112561"/>
            <a:ext cx="4211960" cy="315897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60032" y="5085184"/>
            <a:ext cx="323845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PLS </a:t>
            </a:r>
            <a:r>
              <a:rPr lang="fr-FR" b="1" dirty="0">
                <a:solidFill>
                  <a:srgbClr val="0070C0"/>
                </a:solidFill>
              </a:rPr>
              <a:t>:Présence d’une quantité importante de givre au niveau des meubles négatifs des produits surgelés.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93" y="3942348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46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2230" y="6021288"/>
            <a:ext cx="86769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FLEG: </a:t>
            </a:r>
            <a:r>
              <a:rPr lang="fr-FR" b="1" dirty="0">
                <a:solidFill>
                  <a:srgbClr val="0070C0"/>
                </a:solidFill>
              </a:rPr>
              <a:t>Les morceaux de potirons emballés étaient dépourvus d’étiquetage.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959" y="155679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3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1797" y="5733256"/>
            <a:ext cx="83644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les caches moteurs des meubles étaient partiellement démontés.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4283968" cy="32129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1484784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1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de piqures de moisissures au niveau des supports des portes-étiquettes des meubles froids.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536" y="1052736"/>
            <a:ext cx="3312368" cy="45957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1340768"/>
            <a:ext cx="4050304" cy="416368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4644008" y="2780928"/>
            <a:ext cx="72008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732318" y="3342705"/>
            <a:ext cx="792088" cy="1440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5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340768"/>
            <a:ext cx="6012160" cy="45091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6093296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Une partie de la grille de soufflage de l’un des meubles froids PLS était démontée.</a:t>
            </a:r>
          </a:p>
        </p:txBody>
      </p:sp>
      <p:sp>
        <p:nvSpPr>
          <p:cNvPr id="4" name="Ellipse 3"/>
          <p:cNvSpPr/>
          <p:nvPr/>
        </p:nvSpPr>
        <p:spPr>
          <a:xfrm>
            <a:off x="2051720" y="2564904"/>
            <a:ext cx="4104456" cy="18722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09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268760"/>
            <a:ext cx="6228184" cy="46711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6093296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FLEG: </a:t>
            </a:r>
            <a:r>
              <a:rPr lang="fr-FR" b="1" dirty="0">
                <a:solidFill>
                  <a:srgbClr val="0070C0"/>
                </a:solidFill>
              </a:rPr>
              <a:t>stockage des légumes à température ambiante vu l’absence de meuble froid .</a:t>
            </a:r>
          </a:p>
        </p:txBody>
      </p:sp>
    </p:spTree>
    <p:extLst>
      <p:ext uri="{BB962C8B-B14F-4D97-AF65-F5344CB8AC3E}">
        <p14:creationId xmlns:p14="http://schemas.microsoft.com/office/powerpoint/2010/main" val="1240486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44698</TotalTime>
  <Words>180</Words>
  <Application>Microsoft Office PowerPoint</Application>
  <PresentationFormat>Affichage à l'écran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Ahmed Bennour</cp:lastModifiedBy>
  <cp:revision>783</cp:revision>
  <cp:lastPrinted>2016-02-08T19:41:58Z</cp:lastPrinted>
  <dcterms:created xsi:type="dcterms:W3CDTF">2014-03-07T09:21:22Z</dcterms:created>
  <dcterms:modified xsi:type="dcterms:W3CDTF">2018-11-13T14:42:28Z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3948829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