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502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70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10/12/2017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10/12/2017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BAB</a:t>
            </a:r>
            <a:r>
              <a:rPr lang="fr-FR" altLang="fr-FR" sz="2400" kern="0" baseline="0" dirty="0" smtClean="0"/>
              <a:t> DZIRA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BAB DZIRA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06/12/2017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928" y="1947017"/>
            <a:ext cx="5184576" cy="388843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11561" y="3706567"/>
            <a:ext cx="39604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L'évaporateur du meuble </a:t>
            </a:r>
            <a:r>
              <a:rPr lang="fr-FR" b="1" dirty="0" smtClean="0">
                <a:solidFill>
                  <a:srgbClr val="0070C0"/>
                </a:solidFill>
              </a:rPr>
              <a:t>yaourt n'était </a:t>
            </a:r>
            <a:r>
              <a:rPr lang="fr-FR" b="1" dirty="0">
                <a:solidFill>
                  <a:srgbClr val="0070C0"/>
                </a:solidFill>
              </a:rPr>
              <a:t>pas propre</a:t>
            </a:r>
          </a:p>
        </p:txBody>
      </p:sp>
    </p:spTree>
    <p:extLst>
      <p:ext uri="{BB962C8B-B14F-4D97-AF65-F5344CB8AC3E}">
        <p14:creationId xmlns:p14="http://schemas.microsoft.com/office/powerpoint/2010/main" val="2698430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41582</TotalTime>
  <Words>20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763</cp:revision>
  <cp:lastPrinted>2016-02-08T19:41:58Z</cp:lastPrinted>
  <dcterms:created xsi:type="dcterms:W3CDTF">2014-03-07T09:21:22Z</dcterms:created>
  <dcterms:modified xsi:type="dcterms:W3CDTF">2017-12-10T22:06:26Z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