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504" r:id="rId3"/>
    <p:sldId id="507" r:id="rId4"/>
    <p:sldId id="506" r:id="rId5"/>
    <p:sldId id="505" r:id="rId6"/>
    <p:sldId id="497" r:id="rId7"/>
    <p:sldId id="498" r:id="rId8"/>
    <p:sldId id="501" r:id="rId9"/>
    <p:sldId id="502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BAB</a:t>
            </a:r>
            <a:r>
              <a:rPr lang="fr-FR" altLang="fr-FR" sz="2400" kern="0" baseline="0" dirty="0" smtClean="0"/>
              <a:t> DZIRA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BAB DZIRA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05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7"/>
            <a:ext cx="3456385" cy="46085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456384" cy="46085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produit exposé (poulet PAC) sans étiquetage, sans DLC</a:t>
            </a:r>
          </a:p>
        </p:txBody>
      </p:sp>
    </p:spTree>
    <p:extLst>
      <p:ext uri="{BB962C8B-B14F-4D97-AF65-F5344CB8AC3E}">
        <p14:creationId xmlns:p14="http://schemas.microsoft.com/office/powerpoint/2010/main" val="172238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7"/>
            <a:ext cx="3332322" cy="444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3332322" cy="444309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5951021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Les meubles des produits surgelés étaient en panne le jour de l’audit (un mail a été envoyé par la direction au service technique). </a:t>
            </a:r>
          </a:p>
        </p:txBody>
      </p:sp>
    </p:spTree>
    <p:extLst>
      <p:ext uri="{BB962C8B-B14F-4D97-AF65-F5344CB8AC3E}">
        <p14:creationId xmlns:p14="http://schemas.microsoft.com/office/powerpoint/2010/main" val="2790706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323527"/>
            <a:ext cx="3260473" cy="244535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162" y="1323528"/>
            <a:ext cx="2983260" cy="397768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2" y="2668606"/>
            <a:ext cx="2934072" cy="220055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6602" y="5301208"/>
            <a:ext cx="8401862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Les </a:t>
            </a:r>
            <a:r>
              <a:rPr lang="fr-FR" b="1" dirty="0">
                <a:solidFill>
                  <a:srgbClr val="0070C0"/>
                </a:solidFill>
              </a:rPr>
              <a:t>meubles des produits surgelés étaient en panne le jour de l’audit (un mail a été envoyé par la direction au service technique). Toutefois, les produits ont été transférés dans un meuble à température -0.3 °C, les produits (</a:t>
            </a:r>
            <a:r>
              <a:rPr lang="fr-FR" b="1" dirty="0" err="1">
                <a:solidFill>
                  <a:srgbClr val="0070C0"/>
                </a:solidFill>
              </a:rPr>
              <a:t>Croquito</a:t>
            </a:r>
            <a:r>
              <a:rPr lang="fr-FR" b="1" dirty="0">
                <a:solidFill>
                  <a:srgbClr val="0070C0"/>
                </a:solidFill>
              </a:rPr>
              <a:t>, </a:t>
            </a:r>
            <a:r>
              <a:rPr lang="fr-FR" b="1" dirty="0" smtClean="0">
                <a:solidFill>
                  <a:srgbClr val="0070C0"/>
                </a:solidFill>
              </a:rPr>
              <a:t>Bâtonnets </a:t>
            </a:r>
            <a:r>
              <a:rPr lang="fr-FR" b="1" dirty="0">
                <a:solidFill>
                  <a:srgbClr val="0070C0"/>
                </a:solidFill>
              </a:rPr>
              <a:t>de crabe, pâte brisée) étaient dans un état de décongélation (température à cœur du </a:t>
            </a:r>
            <a:r>
              <a:rPr lang="fr-FR" b="1" dirty="0" err="1">
                <a:solidFill>
                  <a:srgbClr val="0070C0"/>
                </a:solidFill>
              </a:rPr>
              <a:t>Croquito</a:t>
            </a:r>
            <a:r>
              <a:rPr lang="fr-FR" b="1" dirty="0">
                <a:solidFill>
                  <a:srgbClr val="0070C0"/>
                </a:solidFill>
              </a:rPr>
              <a:t> CHAHIA +6.9°C)</a:t>
            </a:r>
          </a:p>
        </p:txBody>
      </p:sp>
    </p:spTree>
    <p:extLst>
      <p:ext uri="{BB962C8B-B14F-4D97-AF65-F5344CB8AC3E}">
        <p14:creationId xmlns:p14="http://schemas.microsoft.com/office/powerpoint/2010/main" val="20388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4771"/>
            <a:ext cx="4032448" cy="5376597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483768" y="2492896"/>
            <a:ext cx="864096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275856" y="4797152"/>
            <a:ext cx="864096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788025" y="2852936"/>
            <a:ext cx="367240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La notion de FEFO n’a pas été respectée lors de l’exposition de l’escalope en tranche</a:t>
            </a:r>
          </a:p>
        </p:txBody>
      </p:sp>
    </p:spTree>
    <p:extLst>
      <p:ext uri="{BB962C8B-B14F-4D97-AF65-F5344CB8AC3E}">
        <p14:creationId xmlns:p14="http://schemas.microsoft.com/office/powerpoint/2010/main" val="203786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3780420" cy="50405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535910" y="2852936"/>
            <a:ext cx="392452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Quelques porte-appâts n'étaient pas fixés</a:t>
            </a:r>
          </a:p>
        </p:txBody>
      </p:sp>
    </p:spTree>
    <p:extLst>
      <p:ext uri="{BB962C8B-B14F-4D97-AF65-F5344CB8AC3E}">
        <p14:creationId xmlns:p14="http://schemas.microsoft.com/office/powerpoint/2010/main" val="2614898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672408" cy="489654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85454" y="2996952"/>
            <a:ext cx="373096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Retrait : Présence de produit retour au niveau de la zone de retrait</a:t>
            </a:r>
          </a:p>
        </p:txBody>
      </p:sp>
    </p:spTree>
    <p:extLst>
      <p:ext uri="{BB962C8B-B14F-4D97-AF65-F5344CB8AC3E}">
        <p14:creationId xmlns:p14="http://schemas.microsoft.com/office/powerpoint/2010/main" val="2823640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992555" cy="37444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9" y="5692606"/>
            <a:ext cx="712879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meuble des fromages n'était pas propre, présence de cadavre de mouche sur l'étagère </a:t>
            </a:r>
          </a:p>
        </p:txBody>
      </p:sp>
    </p:spTree>
    <p:extLst>
      <p:ext uri="{BB962C8B-B14F-4D97-AF65-F5344CB8AC3E}">
        <p14:creationId xmlns:p14="http://schemas.microsoft.com/office/powerpoint/2010/main" val="298671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916149" cy="44371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66020" y="6093296"/>
            <a:ext cx="722345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L'évaporateur du meuble des fromages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698430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41581</TotalTime>
  <Words>146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760</cp:revision>
  <cp:lastPrinted>2016-02-08T19:41:58Z</cp:lastPrinted>
  <dcterms:created xsi:type="dcterms:W3CDTF">2014-03-07T09:21:22Z</dcterms:created>
  <dcterms:modified xsi:type="dcterms:W3CDTF">2017-07-11T08:23:27Z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354163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