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449" r:id="rId3"/>
    <p:sldId id="451" r:id="rId4"/>
    <p:sldId id="453" r:id="rId5"/>
    <p:sldId id="456" r:id="rId6"/>
    <p:sldId id="459" r:id="rId7"/>
    <p:sldId id="458" r:id="rId8"/>
    <p:sldId id="457" r:id="rId9"/>
    <p:sldId id="460" r:id="rId10"/>
    <p:sldId id="461" r:id="rId11"/>
    <p:sldId id="462" r:id="rId12"/>
    <p:sldId id="463" r:id="rId13"/>
    <p:sldId id="464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01/07/2020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01/07/2020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Akouda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a16="http://schemas.microsoft.com/office/drawing/2014/main" xmlns="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Akouda</a:t>
            </a: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29/06/</a:t>
            </a:r>
            <a:r>
              <a:rPr lang="fr-FR" sz="2000" b="1" dirty="0" smtClean="0">
                <a:solidFill>
                  <a:srgbClr val="000000"/>
                </a:solidFill>
              </a:rPr>
              <a:t>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4008" y="5733256"/>
            <a:ext cx="3672408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</a:t>
            </a:r>
            <a:r>
              <a:rPr lang="fr-FR" sz="2000" b="1" dirty="0" err="1" smtClean="0">
                <a:solidFill>
                  <a:srgbClr val="000000"/>
                </a:solidFill>
              </a:rPr>
              <a:t>Souheil</a:t>
            </a:r>
            <a:r>
              <a:rPr lang="fr-FR" sz="2000" b="1" dirty="0" smtClean="0">
                <a:solidFill>
                  <a:srgbClr val="000000"/>
                </a:solidFill>
              </a:rPr>
              <a:t> DRAOUI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5661248"/>
            <a:ext cx="79928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Une bouteille de jus "</a:t>
            </a:r>
            <a:r>
              <a:rPr lang="fr-FR" b="1" dirty="0" err="1">
                <a:solidFill>
                  <a:srgbClr val="0070C0"/>
                </a:solidFill>
              </a:rPr>
              <a:t>Bnino</a:t>
            </a:r>
            <a:r>
              <a:rPr lang="fr-FR" b="1" dirty="0">
                <a:solidFill>
                  <a:srgbClr val="0070C0"/>
                </a:solidFill>
              </a:rPr>
              <a:t>" périmée depuis le 07/06/2020.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10686" r="9897" b="27645"/>
          <a:stretch/>
        </p:blipFill>
        <p:spPr>
          <a:xfrm>
            <a:off x="4788024" y="1518386"/>
            <a:ext cx="3360374" cy="36484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18385"/>
            <a:ext cx="2736304" cy="36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5661248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PGC: Exposition d'un pot de chewing-gum "</a:t>
            </a:r>
            <a:r>
              <a:rPr lang="fr-FR" b="1" dirty="0" err="1">
                <a:solidFill>
                  <a:srgbClr val="0070C0"/>
                </a:solidFill>
              </a:rPr>
              <a:t>Mentos</a:t>
            </a:r>
            <a:r>
              <a:rPr lang="fr-FR" b="1" dirty="0">
                <a:solidFill>
                  <a:srgbClr val="0070C0"/>
                </a:solidFill>
              </a:rPr>
              <a:t> White" périmé depuis </a:t>
            </a:r>
            <a:r>
              <a:rPr lang="fr-FR" b="1" dirty="0" smtClean="0">
                <a:solidFill>
                  <a:srgbClr val="0070C0"/>
                </a:solidFill>
              </a:rPr>
              <a:t>le 29/04/2020</a:t>
            </a:r>
            <a:r>
              <a:rPr lang="fr-FR" b="1" dirty="0">
                <a:solidFill>
                  <a:srgbClr val="0070C0"/>
                </a:solidFill>
              </a:rPr>
              <a:t>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6"/>
          <a:stretch/>
        </p:blipFill>
        <p:spPr>
          <a:xfrm>
            <a:off x="1334176" y="1916832"/>
            <a:ext cx="3273828" cy="32403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66"/>
          <a:stretch/>
        </p:blipFill>
        <p:spPr>
          <a:xfrm>
            <a:off x="4860032" y="1916832"/>
            <a:ext cx="327382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9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015716" y="6093296"/>
            <a:ext cx="51845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 plafond des vestiaires hommes était troué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5" y="1176131"/>
            <a:ext cx="3363838" cy="44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0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59" y="6093296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Réception: Absence de l'enregistrement des contrôles à la réception depuis le 21/06/2020.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96723" y="215643"/>
            <a:ext cx="5022559" cy="6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5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79512" y="5805264"/>
            <a:ext cx="88569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Charcuteries/fromages</a:t>
            </a:r>
            <a:r>
              <a:rPr lang="fr-FR" b="1" dirty="0">
                <a:solidFill>
                  <a:srgbClr val="0070C0"/>
                </a:solidFill>
              </a:rPr>
              <a:t>: Présence de deux boudins de charcuterie (jambon de dinde fumé et jambon de </a:t>
            </a:r>
            <a:r>
              <a:rPr lang="fr-FR" b="1" dirty="0" smtClean="0">
                <a:solidFill>
                  <a:srgbClr val="0070C0"/>
                </a:solidFill>
              </a:rPr>
              <a:t>compagne) </a:t>
            </a:r>
            <a:r>
              <a:rPr lang="fr-FR" b="1" dirty="0">
                <a:solidFill>
                  <a:srgbClr val="0070C0"/>
                </a:solidFill>
              </a:rPr>
              <a:t>entamés et non étiquetés (absence de la date d'ouverture).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73" y="836712"/>
            <a:ext cx="3579862" cy="477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55576" y="6093296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Charcuteries/fromages</a:t>
            </a:r>
            <a:r>
              <a:rPr lang="fr-FR" b="1" dirty="0" smtClean="0">
                <a:solidFill>
                  <a:srgbClr val="0070C0"/>
                </a:solidFill>
              </a:rPr>
              <a:t>: </a:t>
            </a:r>
            <a:r>
              <a:rPr lang="fr-FR" b="1" dirty="0">
                <a:solidFill>
                  <a:srgbClr val="0070C0"/>
                </a:solidFill>
              </a:rPr>
              <a:t>Développement de moisissures sur les cotés interne des meubles froid d'exposition juste </a:t>
            </a:r>
            <a:r>
              <a:rPr lang="fr-FR" b="1" dirty="0" err="1">
                <a:solidFill>
                  <a:srgbClr val="0070C0"/>
                </a:solidFill>
              </a:rPr>
              <a:t>dérière</a:t>
            </a:r>
            <a:r>
              <a:rPr lang="fr-FR" b="1" dirty="0">
                <a:solidFill>
                  <a:srgbClr val="0070C0"/>
                </a:solidFill>
              </a:rPr>
              <a:t> les vitres.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944" y="1196752"/>
            <a:ext cx="5652120" cy="423909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 rot="472102">
            <a:off x="1547664" y="2382862"/>
            <a:ext cx="5904656" cy="1296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55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83568" y="6021288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Charcuteries/fromages: Absence de </a:t>
            </a:r>
            <a:r>
              <a:rPr lang="fr-FR" b="1" dirty="0" err="1">
                <a:solidFill>
                  <a:srgbClr val="0070C0"/>
                </a:solidFill>
              </a:rPr>
              <a:t>latraçabilité</a:t>
            </a:r>
            <a:r>
              <a:rPr lang="fr-FR" b="1" dirty="0">
                <a:solidFill>
                  <a:srgbClr val="0070C0"/>
                </a:solidFill>
              </a:rPr>
              <a:t> des produits pour le 28/06/2020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57298" y="183062"/>
            <a:ext cx="4785996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08471" y="5229200"/>
            <a:ext cx="684076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Traiteur: Les heures de fin d'exposition des pâtés n'était pas enregistrée pour le 24 et 28 juin </a:t>
            </a:r>
            <a:r>
              <a:rPr lang="fr-FR" b="1" dirty="0" smtClean="0">
                <a:solidFill>
                  <a:srgbClr val="0070C0"/>
                </a:solidFill>
              </a:rPr>
              <a:t>2020.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0" b="32959"/>
          <a:stretch/>
        </p:blipFill>
        <p:spPr>
          <a:xfrm rot="16200000">
            <a:off x="5226608" y="447710"/>
            <a:ext cx="3105912" cy="472887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51" t="41231"/>
          <a:stretch/>
        </p:blipFill>
        <p:spPr>
          <a:xfrm rot="10800000">
            <a:off x="57863" y="1259191"/>
            <a:ext cx="4470988" cy="310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1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209125" y="6309320"/>
            <a:ext cx="460851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Développement de givre dans la CF(-).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8" y="1314236"/>
            <a:ext cx="3597864" cy="47971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7" y="1314236"/>
            <a:ext cx="3597864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72673" y="5661248"/>
            <a:ext cx="770485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PLS: Présence de tout un lots de yaourts "</a:t>
            </a:r>
            <a:r>
              <a:rPr lang="fr-FR" b="1" dirty="0" err="1">
                <a:solidFill>
                  <a:srgbClr val="0070C0"/>
                </a:solidFill>
              </a:rPr>
              <a:t>Natilait</a:t>
            </a:r>
            <a:r>
              <a:rPr lang="fr-FR" b="1" dirty="0">
                <a:solidFill>
                  <a:srgbClr val="0070C0"/>
                </a:solidFill>
              </a:rPr>
              <a:t> brassé vanille et orange" </a:t>
            </a:r>
            <a:r>
              <a:rPr lang="fr-FR" b="1" dirty="0" smtClean="0">
                <a:solidFill>
                  <a:srgbClr val="0070C0"/>
                </a:solidFill>
              </a:rPr>
              <a:t>retrait </a:t>
            </a:r>
            <a:r>
              <a:rPr lang="fr-FR" b="1" dirty="0">
                <a:solidFill>
                  <a:srgbClr val="0070C0"/>
                </a:solidFill>
              </a:rPr>
              <a:t>DLC 30/06/2020.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284" t="34567" r="13581" b="15742"/>
          <a:stretch/>
        </p:blipFill>
        <p:spPr>
          <a:xfrm>
            <a:off x="4871931" y="1628800"/>
            <a:ext cx="3520387" cy="33737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0"/>
          <a:stretch/>
        </p:blipFill>
        <p:spPr>
          <a:xfrm>
            <a:off x="827584" y="1628800"/>
            <a:ext cx="3672408" cy="33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5661248"/>
            <a:ext cx="799288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Présence d’un pot </a:t>
            </a:r>
            <a:r>
              <a:rPr lang="fr-FR" b="1" dirty="0">
                <a:solidFill>
                  <a:srgbClr val="0070C0"/>
                </a:solidFill>
              </a:rPr>
              <a:t>de fromage "one </a:t>
            </a:r>
            <a:r>
              <a:rPr lang="fr-FR" b="1" dirty="0" err="1">
                <a:solidFill>
                  <a:srgbClr val="0070C0"/>
                </a:solidFill>
              </a:rPr>
              <a:t>tina</a:t>
            </a:r>
            <a:r>
              <a:rPr lang="fr-FR" b="1" dirty="0">
                <a:solidFill>
                  <a:srgbClr val="0070C0"/>
                </a:solidFill>
              </a:rPr>
              <a:t>" retrait DLC 30/06/2020.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32150" r="29000" b="32150"/>
          <a:stretch/>
        </p:blipFill>
        <p:spPr>
          <a:xfrm>
            <a:off x="4882270" y="1916832"/>
            <a:ext cx="3506154" cy="277230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23750" r="10800" b="26901"/>
          <a:stretch/>
        </p:blipFill>
        <p:spPr>
          <a:xfrm>
            <a:off x="827584" y="1610798"/>
            <a:ext cx="388843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6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611560" y="5877272"/>
            <a:ext cx="799288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PLS: </a:t>
            </a:r>
            <a:r>
              <a:rPr lang="fr-FR" b="1" dirty="0" smtClean="0">
                <a:solidFill>
                  <a:srgbClr val="0070C0"/>
                </a:solidFill>
              </a:rPr>
              <a:t>Une lampe n’était pas fonctionnel dans le meuble froid d’exposition des glaces.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956725"/>
            <a:ext cx="3528392" cy="470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7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42110</TotalTime>
  <Words>196</Words>
  <Application>Microsoft Office PowerPoint</Application>
  <PresentationFormat>Affichage à l'écran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QLC</cp:lastModifiedBy>
  <cp:revision>665</cp:revision>
  <cp:lastPrinted>2016-02-08T19:41:58Z</cp:lastPrinted>
  <dcterms:created xsi:type="dcterms:W3CDTF">2014-03-07T09:21:22Z</dcterms:created>
  <dcterms:modified xsi:type="dcterms:W3CDTF">2020-07-01T09:26:22Z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276207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