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28/05/2019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28/05/2019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Akouda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Akouda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24 Mai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la peinture des étagères de rangement était décollée, altération par la rouille.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"/>
          <a:stretch/>
        </p:blipFill>
        <p:spPr>
          <a:xfrm>
            <a:off x="4560040" y="1340768"/>
            <a:ext cx="4440494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120" y="1340768"/>
            <a:ext cx="4324864" cy="26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6093296"/>
            <a:ext cx="88569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meuble froid pour alimentation animale n’était pas muni d’un afficheur, le suivi des T° est assuré uniquement par le thermomètre infrarouge.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13" y="1484784"/>
            <a:ext cx="50885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une barquette de « margarine pasteurisé, Jadida » était endommagée.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"/>
          <a:stretch/>
        </p:blipFill>
        <p:spPr>
          <a:xfrm>
            <a:off x="4535996" y="1332996"/>
            <a:ext cx="4571522" cy="27513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"/>
          <a:stretch/>
        </p:blipFill>
        <p:spPr>
          <a:xfrm>
            <a:off x="107504" y="1340768"/>
            <a:ext cx="4248472" cy="27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la date de retrait était dépassée pour un paquet de « pain de mie » dont la DLC était le 25/05/19.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/>
        </p:blipFill>
        <p:spPr>
          <a:xfrm>
            <a:off x="25991" y="1268760"/>
            <a:ext cx="4163373" cy="259228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483768" y="3212976"/>
            <a:ext cx="17055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>
          <a:xfrm>
            <a:off x="4626351" y="1268760"/>
            <a:ext cx="40415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300028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la grille d’aération de l’évaporateur était poussiéreuse.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37" y="134076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444044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Vestiaires: certains casiers étaient rouillés.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504" y="1124744"/>
            <a:ext cx="3635896" cy="20412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12160" y="1340768"/>
            <a:ext cx="2592288" cy="36991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 b="13"/>
          <a:stretch/>
        </p:blipFill>
        <p:spPr>
          <a:xfrm>
            <a:off x="3275856" y="3278779"/>
            <a:ext cx="2086762" cy="28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300028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Stockage des meules de fromage dans leurs cartons.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>
          <a:xfrm>
            <a:off x="1320748" y="1556792"/>
            <a:ext cx="64304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l’horaire de la décontamination des œufs n’était pas mentionné sur l’instruction.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"/>
          <a:stretch/>
        </p:blipFill>
        <p:spPr>
          <a:xfrm>
            <a:off x="2015716" y="1412776"/>
            <a:ext cx="5040560" cy="41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300028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les étagères étaient souillées.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32040" y="1484784"/>
            <a:ext cx="3815932" cy="25852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"/>
          <a:stretch/>
        </p:blipFill>
        <p:spPr>
          <a:xfrm>
            <a:off x="179512" y="1484784"/>
            <a:ext cx="4320480" cy="25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42065</TotalTime>
  <Words>126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658</cp:revision>
  <cp:lastPrinted>2016-02-08T19:41:58Z</cp:lastPrinted>
  <dcterms:created xsi:type="dcterms:W3CDTF">2014-03-07T09:21:22Z</dcterms:created>
  <dcterms:modified xsi:type="dcterms:W3CDTF">2019-05-28T20:49:02Z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8928761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