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449" r:id="rId3"/>
    <p:sldId id="451" r:id="rId4"/>
    <p:sldId id="453" r:id="rId5"/>
    <p:sldId id="456" r:id="rId6"/>
    <p:sldId id="459" r:id="rId7"/>
    <p:sldId id="458" r:id="rId8"/>
    <p:sldId id="457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30/12/2019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30/12/2019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Akouda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Akouda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13 Décembre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Yassine ELLOUMI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79512" y="6093296"/>
            <a:ext cx="885698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 meuble </a:t>
            </a:r>
            <a:r>
              <a:rPr lang="fr-FR" b="1" dirty="0" smtClean="0">
                <a:solidFill>
                  <a:srgbClr val="0070C0"/>
                </a:solidFill>
              </a:rPr>
              <a:t>froid, </a:t>
            </a:r>
            <a:r>
              <a:rPr lang="fr-FR" b="1" dirty="0" smtClean="0">
                <a:solidFill>
                  <a:srgbClr val="0070C0"/>
                </a:solidFill>
              </a:rPr>
              <a:t>pour </a:t>
            </a:r>
            <a:r>
              <a:rPr lang="fr-FR" b="1" dirty="0" smtClean="0">
                <a:solidFill>
                  <a:srgbClr val="0070C0"/>
                </a:solidFill>
              </a:rPr>
              <a:t>les </a:t>
            </a:r>
            <a:r>
              <a:rPr lang="fr-FR" b="1" dirty="0" smtClean="0">
                <a:solidFill>
                  <a:srgbClr val="0070C0"/>
                </a:solidFill>
              </a:rPr>
              <a:t>aliments pour animaux, </a:t>
            </a:r>
            <a:r>
              <a:rPr lang="fr-FR" b="1" dirty="0" smtClean="0">
                <a:solidFill>
                  <a:srgbClr val="0070C0"/>
                </a:solidFill>
              </a:rPr>
              <a:t>n’était pas muni d’un afficheur,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1" y="1484784"/>
            <a:ext cx="3744416" cy="2808312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745" y="1484784"/>
            <a:ext cx="3497679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747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093296"/>
            <a:ext cx="77048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la date limite était dépassée pour 2 paquets de biscottes MISURA dont la DLC était le 01/12/19.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210" y="1196752"/>
            <a:ext cx="3520794" cy="4651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3112" y="1628800"/>
            <a:ext cx="3627320" cy="3235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55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444044"/>
            <a:ext cx="770485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Vestiaires: certains casiers étaient rouillés.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2349980" y="1678471"/>
            <a:ext cx="4958324" cy="3766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12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300028"/>
            <a:ext cx="770485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les étagères </a:t>
            </a:r>
            <a:r>
              <a:rPr lang="fr-FR" b="1" dirty="0" smtClean="0">
                <a:solidFill>
                  <a:srgbClr val="0070C0"/>
                </a:solidFill>
              </a:rPr>
              <a:t>n’étaient pas propres.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3716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841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300028"/>
            <a:ext cx="770485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Présence de givres dans les sachets des produits surgelés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412776"/>
            <a:ext cx="6120680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131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300028"/>
            <a:ext cx="770485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Non application de la procédure de destruction des produits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241" y="1484784"/>
            <a:ext cx="4907510" cy="3690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124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021288"/>
            <a:ext cx="77048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givre dans le rayon d’exposition des pots de glaces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628800"/>
            <a:ext cx="6480720" cy="3714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856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42088</TotalTime>
  <Words>96</Words>
  <Application>Microsoft Office PowerPoint</Application>
  <PresentationFormat>Affichage à l'écran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662</cp:revision>
  <cp:lastPrinted>2016-02-08T19:41:58Z</cp:lastPrinted>
  <dcterms:created xsi:type="dcterms:W3CDTF">2014-03-07T09:21:22Z</dcterms:created>
  <dcterms:modified xsi:type="dcterms:W3CDTF">2019-12-30T15:46:20Z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276207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S8.2.3</vt:lpwstr>
  </property>
</Properties>
</file>