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32" r:id="rId3"/>
    <p:sldId id="448" r:id="rId4"/>
    <p:sldId id="445" r:id="rId5"/>
    <p:sldId id="446" r:id="rId6"/>
    <p:sldId id="450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19/04/2018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19/04/2018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Akouda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Akouda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16 AVRIL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93450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Les DF &amp; DLUO sont illisibles sur quelques canettes de boisson non alcoolisée à base de malt.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08" y="1361794"/>
            <a:ext cx="3278338" cy="437111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1340768"/>
            <a:ext cx="4182083" cy="4392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Stockage du caisson de poisson dans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340768"/>
            <a:ext cx="741682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89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Charcuterie: Présence de piqûres de </a:t>
            </a:r>
            <a:r>
              <a:rPr lang="fr-FR" b="1" dirty="0" smtClean="0">
                <a:solidFill>
                  <a:srgbClr val="0070C0"/>
                </a:solidFill>
              </a:rPr>
              <a:t>moisissures entre </a:t>
            </a:r>
            <a:r>
              <a:rPr lang="fr-FR" b="1" dirty="0">
                <a:solidFill>
                  <a:srgbClr val="0070C0"/>
                </a:solidFill>
              </a:rPr>
              <a:t>la vitre et le revêtement du meuble des charcuteries.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200800" cy="404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09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Pâtisserie: Remballage du pain Türk préparé le 15/04 par une étiquette datée le 16/04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b="44" r="47"/>
          <a:stretch/>
        </p:blipFill>
        <p:spPr>
          <a:xfrm rot="16200000">
            <a:off x="630776" y="1381736"/>
            <a:ext cx="4312786" cy="423085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4545" y="1305989"/>
            <a:ext cx="3995936" cy="434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74441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77932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PÂtisserie</a:t>
            </a:r>
            <a:r>
              <a:rPr lang="fr-FR" b="1" dirty="0" smtClean="0">
                <a:solidFill>
                  <a:srgbClr val="0070C0"/>
                </a:solidFill>
              </a:rPr>
              <a:t>: Stockage des journaux à coté des emballages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944" y="1484784"/>
            <a:ext cx="734481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42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40256</TotalTime>
  <Words>86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641</cp:revision>
  <cp:lastPrinted>2016-02-08T19:41:58Z</cp:lastPrinted>
  <dcterms:created xsi:type="dcterms:W3CDTF">2014-03-07T09:21:22Z</dcterms:created>
  <dcterms:modified xsi:type="dcterms:W3CDTF">2018-04-19T14:09:11Z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305360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