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432" r:id="rId3"/>
    <p:sldId id="448" r:id="rId4"/>
    <p:sldId id="445" r:id="rId5"/>
    <p:sldId id="454" r:id="rId6"/>
    <p:sldId id="450" r:id="rId7"/>
    <p:sldId id="451" r:id="rId8"/>
    <p:sldId id="452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Akouda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Akouda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01 Novembre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755576" y="6237312"/>
            <a:ext cx="756645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b="1" dirty="0" smtClean="0">
                <a:solidFill>
                  <a:srgbClr val="0070C0"/>
                </a:solidFill>
              </a:rPr>
              <a:t>le miroir du meuble était fissuré.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81366"/>
            <a:ext cx="6204181" cy="465313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6228184" y="3607934"/>
            <a:ext cx="936104" cy="1368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987824" y="3861048"/>
            <a:ext cx="936104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1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5733256"/>
            <a:ext cx="770485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b="1" dirty="0" smtClean="0">
                <a:solidFill>
                  <a:srgbClr val="0070C0"/>
                </a:solidFill>
              </a:rPr>
              <a:t>le meuble froid d’exposition était usé.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dispositifs contenant les afficheurs de températures étaient partiellement démontés.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078602"/>
            <a:ext cx="3332215" cy="44429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052736"/>
            <a:ext cx="3371015" cy="4494687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2565699" y="1412776"/>
            <a:ext cx="1666108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6444208" y="2060848"/>
            <a:ext cx="1008112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5949280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b="1" dirty="0" smtClean="0">
                <a:solidFill>
                  <a:srgbClr val="0070C0"/>
                </a:solidFill>
              </a:rPr>
              <a:t>élévation de la température à cœur de la ricotta.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9956" y="1556792"/>
            <a:ext cx="5148064" cy="386104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283968" y="2911252"/>
            <a:ext cx="3096344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0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7714" y="98630"/>
            <a:ext cx="4860540" cy="64807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5949280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b="1" dirty="0" smtClean="0">
                <a:solidFill>
                  <a:srgbClr val="0070C0"/>
                </a:solidFill>
              </a:rPr>
              <a:t>Elévation des températures à cœur enregistrés dans les autocontrôles de températures.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851920" y="1124744"/>
            <a:ext cx="1152128" cy="41044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23600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76056" y="5517232"/>
            <a:ext cx="3240360" cy="923330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err="1" lang="fr-FR" smtClean="0" u="sng">
                <a:solidFill>
                  <a:srgbClr val="0070C0"/>
                </a:solidFill>
              </a:rPr>
              <a:t>Boul</a:t>
            </a:r>
            <a:r>
              <a:rPr b="1" dirty="0" lang="fr-FR" smtClean="0" u="sng">
                <a:solidFill>
                  <a:srgbClr val="0070C0"/>
                </a:solidFill>
              </a:rPr>
              <a:t>/pat: </a:t>
            </a:r>
            <a:r>
              <a:rPr b="1" dirty="0" lang="fr-FR" smtClean="0">
                <a:solidFill>
                  <a:srgbClr val="0070C0"/>
                </a:solidFill>
              </a:rPr>
              <a:t>Présence de souillures au niveau du meuble froid d’exposition.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165" y="2886363"/>
            <a:ext cx="3255826" cy="43411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1607951" y="-707215"/>
            <a:ext cx="2328715" cy="55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297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949280"/>
            <a:ext cx="7560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Le cache du moteur du meuble des surgelés était démonté.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5616624" cy="421246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79512" y="2852936"/>
            <a:ext cx="8208912" cy="1728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1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651870" cy="48691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8"/>
            <a:ext cx="2355726" cy="31409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32040" y="4948624"/>
            <a:ext cx="324036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Quelques ingrédients étaient barrés manuellement pour le produit </a:t>
            </a:r>
            <a:r>
              <a:rPr lang="fr-FR" b="1" dirty="0" err="1" smtClean="0">
                <a:solidFill>
                  <a:srgbClr val="0070C0"/>
                </a:solidFill>
              </a:rPr>
              <a:t>Hrouss</a:t>
            </a:r>
            <a:r>
              <a:rPr lang="fr-FR" b="1" dirty="0" smtClean="0">
                <a:solidFill>
                  <a:srgbClr val="0070C0"/>
                </a:solidFill>
              </a:rPr>
              <a:t> de Epices et saveurs.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37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41939</TotalTime>
  <Words>108</Words>
  <Application>Microsoft Office PowerPoint</Application>
  <PresentationFormat>Affichage à l'écran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QualiConsult</cp:lastModifiedBy>
  <cp:revision>649</cp:revision>
  <cp:lastPrinted>2016-02-08T19:41:58Z</cp:lastPrinted>
  <dcterms:created xsi:type="dcterms:W3CDTF">2014-03-07T09:21:22Z</dcterms:created>
  <dcterms:modified xsi:type="dcterms:W3CDTF">2018-11-05T20:38:34Z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1187636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