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32" r:id="rId3"/>
    <p:sldId id="444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Akouda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Akouda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27 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593450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revoir l’état du revêtement des éléments froids.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37" y="1412776"/>
            <a:ext cx="7740352" cy="435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PLS/ charcuterie: Prévoir la vérification à la thermosonde de  la température à cœur d’un produit en chambre froide.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00" y="1340768"/>
            <a:ext cx="7771574" cy="437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40133</TotalTime>
  <Words>45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634</cp:revision>
  <cp:lastPrinted>2016-02-08T19:41:58Z</cp:lastPrinted>
  <dcterms:created xsi:type="dcterms:W3CDTF">2014-03-07T09:21:22Z</dcterms:created>
  <dcterms:modified xsi:type="dcterms:W3CDTF">2017-12-08T22:03:52Z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