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480" r:id="rId3"/>
    <p:sldId id="469" r:id="rId4"/>
    <p:sldId id="470" r:id="rId5"/>
    <p:sldId id="479" r:id="rId6"/>
    <p:sldId id="472" r:id="rId7"/>
    <p:sldId id="473" r:id="rId8"/>
    <p:sldId id="474" r:id="rId9"/>
    <p:sldId id="475" r:id="rId10"/>
    <p:sldId id="476" r:id="rId11"/>
    <p:sldId id="477" r:id="rId12"/>
    <p:sldId id="478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111" d="100"/>
          <a:sy n="111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28/06/2017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28/06/2017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Akouda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Akouda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22 Juin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68152"/>
            <a:ext cx="4083918" cy="5445224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4788025" y="2852936"/>
            <a:ext cx="36724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: Les </a:t>
            </a:r>
            <a:r>
              <a:rPr lang="fr-FR" b="1" dirty="0">
                <a:solidFill>
                  <a:srgbClr val="0070C0"/>
                </a:solidFill>
              </a:rPr>
              <a:t>étagères de la réserve sèche sont rouillées</a:t>
            </a:r>
          </a:p>
        </p:txBody>
      </p:sp>
    </p:spTree>
    <p:extLst>
      <p:ext uri="{BB962C8B-B14F-4D97-AF65-F5344CB8AC3E}">
        <p14:creationId xmlns:p14="http://schemas.microsoft.com/office/powerpoint/2010/main" val="3325701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68152"/>
            <a:ext cx="4083918" cy="544522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499992" y="2708920"/>
            <a:ext cx="4200189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Réserve : Propreté non </a:t>
            </a:r>
            <a:r>
              <a:rPr lang="fr-FR" b="1" dirty="0" smtClean="0">
                <a:solidFill>
                  <a:srgbClr val="0070C0"/>
                </a:solidFill>
              </a:rPr>
              <a:t>satisfaisante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 rot="20467898">
            <a:off x="1449921" y="1988840"/>
            <a:ext cx="1105855" cy="210192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 rot="20467898">
            <a:off x="1867515" y="4085782"/>
            <a:ext cx="788217" cy="1739427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 rot="20467898">
            <a:off x="345293" y="3223640"/>
            <a:ext cx="1098058" cy="1197187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5701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68152"/>
            <a:ext cx="4029912" cy="537321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88024" y="2708920"/>
            <a:ext cx="36724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Réserve : Présence d'appât sans cache</a:t>
            </a:r>
          </a:p>
        </p:txBody>
      </p:sp>
      <p:sp>
        <p:nvSpPr>
          <p:cNvPr id="4" name="Ellipse 3"/>
          <p:cNvSpPr/>
          <p:nvPr/>
        </p:nvSpPr>
        <p:spPr>
          <a:xfrm>
            <a:off x="2123728" y="3032085"/>
            <a:ext cx="1512168" cy="1765067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5701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154" y="1342272"/>
            <a:ext cx="3435846" cy="458112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340768"/>
            <a:ext cx="3436974" cy="4582632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1835696" y="3501008"/>
            <a:ext cx="648072" cy="72008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2483768" y="4221088"/>
            <a:ext cx="648072" cy="72008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3203848" y="4941168"/>
            <a:ext cx="648072" cy="72008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 rot="20383021">
            <a:off x="5823258" y="2820411"/>
            <a:ext cx="648072" cy="2349609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682375" y="6011996"/>
            <a:ext cx="777805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Les enregistrements de contrôle à la réception du mois de juin 2017 manquaient d’informations : numéro du BL et DLC/DLUO</a:t>
            </a:r>
          </a:p>
        </p:txBody>
      </p:sp>
    </p:spTree>
    <p:extLst>
      <p:ext uri="{BB962C8B-B14F-4D97-AF65-F5344CB8AC3E}">
        <p14:creationId xmlns:p14="http://schemas.microsoft.com/office/powerpoint/2010/main" val="1612795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368152"/>
            <a:ext cx="3024336" cy="403244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556792"/>
            <a:ext cx="8316416" cy="1504477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5220072" y="2309030"/>
            <a:ext cx="792088" cy="752239"/>
          </a:xfrm>
          <a:prstGeom prst="ellipse">
            <a:avLst/>
          </a:pr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avec flèche 5"/>
          <p:cNvCxnSpPr/>
          <p:nvPr/>
        </p:nvCxnSpPr>
        <p:spPr>
          <a:xfrm flipV="1">
            <a:off x="2987824" y="2996952"/>
            <a:ext cx="2232248" cy="579909"/>
          </a:xfrm>
          <a:prstGeom prst="straightConnector1">
            <a:avLst/>
          </a:prstGeom>
          <a:ln w="444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1043608" y="5469031"/>
            <a:ext cx="3600400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Mention erronée de la durée de vie du produit Miel du fournisseur : Royaume des abeilles 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3240360"/>
            <a:ext cx="257175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84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083918" cy="544522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88025" y="2924944"/>
            <a:ext cx="3672408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Charcuterie-fromage : Présence de Jambon en exposition à la coupe sans étiquette d'identification, sans DF ni DLC</a:t>
            </a:r>
          </a:p>
        </p:txBody>
      </p:sp>
    </p:spTree>
    <p:extLst>
      <p:ext uri="{BB962C8B-B14F-4D97-AF65-F5344CB8AC3E}">
        <p14:creationId xmlns:p14="http://schemas.microsoft.com/office/powerpoint/2010/main" val="3888817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40768"/>
            <a:ext cx="3327834" cy="443711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340768"/>
            <a:ext cx="3327834" cy="443711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4788024" y="5805264"/>
            <a:ext cx="332783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Boulangerie : Les </a:t>
            </a:r>
            <a:r>
              <a:rPr lang="fr-FR" b="1" dirty="0">
                <a:solidFill>
                  <a:srgbClr val="0070C0"/>
                </a:solidFill>
              </a:rPr>
              <a:t>chariots des baguettes : propreté moyenne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043608" y="5805264"/>
            <a:ext cx="332783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Boulangerie : Les chariots des baguettes sont usés</a:t>
            </a:r>
          </a:p>
        </p:txBody>
      </p:sp>
      <p:sp>
        <p:nvSpPr>
          <p:cNvPr id="6" name="Ellipse 5"/>
          <p:cNvSpPr/>
          <p:nvPr/>
        </p:nvSpPr>
        <p:spPr>
          <a:xfrm>
            <a:off x="2707525" y="4293096"/>
            <a:ext cx="1152128" cy="122413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6131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40160"/>
            <a:ext cx="3975906" cy="530120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16017" y="2564904"/>
            <a:ext cx="3744416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Linéaire des </a:t>
            </a:r>
            <a:r>
              <a:rPr lang="fr-FR" b="1" dirty="0">
                <a:solidFill>
                  <a:srgbClr val="0070C0"/>
                </a:solidFill>
              </a:rPr>
              <a:t>produits surgelés : Quelques sachets du produit surgelé : crevettes décortiquées présentaient des signes de décongélation </a:t>
            </a:r>
          </a:p>
        </p:txBody>
      </p:sp>
    </p:spTree>
    <p:extLst>
      <p:ext uri="{BB962C8B-B14F-4D97-AF65-F5344CB8AC3E}">
        <p14:creationId xmlns:p14="http://schemas.microsoft.com/office/powerpoint/2010/main" val="3325701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340768"/>
            <a:ext cx="5148064" cy="386104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83568" y="5733256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L'étagère d'exposition des pâtes </a:t>
            </a:r>
            <a:r>
              <a:rPr lang="fr-FR" b="1" dirty="0" smtClean="0">
                <a:solidFill>
                  <a:srgbClr val="0070C0"/>
                </a:solidFill>
              </a:rPr>
              <a:t>(couscous) </a:t>
            </a:r>
            <a:r>
              <a:rPr lang="fr-FR" b="1" dirty="0">
                <a:solidFill>
                  <a:srgbClr val="0070C0"/>
                </a:solidFill>
              </a:rPr>
              <a:t>n'était pas </a:t>
            </a:r>
            <a:r>
              <a:rPr lang="fr-FR" b="1" dirty="0" smtClean="0">
                <a:solidFill>
                  <a:srgbClr val="0070C0"/>
                </a:solidFill>
              </a:rPr>
              <a:t>propre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701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083918" cy="5445224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4860032" y="3068960"/>
            <a:ext cx="345638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Magasin : le carrelage du sol est ébréché </a:t>
            </a:r>
          </a:p>
        </p:txBody>
      </p:sp>
    </p:spTree>
    <p:extLst>
      <p:ext uri="{BB962C8B-B14F-4D97-AF65-F5344CB8AC3E}">
        <p14:creationId xmlns:p14="http://schemas.microsoft.com/office/powerpoint/2010/main" val="3325701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2776"/>
            <a:ext cx="4011910" cy="534921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67486" y="2636912"/>
            <a:ext cx="369294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Réserve : Le dispositif de manipulation du sucre n'est pas satisfaisant</a:t>
            </a:r>
          </a:p>
        </p:txBody>
      </p:sp>
    </p:spTree>
    <p:extLst>
      <p:ext uri="{BB962C8B-B14F-4D97-AF65-F5344CB8AC3E}">
        <p14:creationId xmlns:p14="http://schemas.microsoft.com/office/powerpoint/2010/main" val="33257010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41007</TotalTime>
  <Words>139</Words>
  <Application>Microsoft Office PowerPoint</Application>
  <PresentationFormat>Affichage à l'écran (4:3)</PresentationFormat>
  <Paragraphs>16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718</cp:revision>
  <cp:lastPrinted>2016-02-08T19:41:58Z</cp:lastPrinted>
  <dcterms:created xsi:type="dcterms:W3CDTF">2014-03-07T09:21:22Z</dcterms:created>
  <dcterms:modified xsi:type="dcterms:W3CDTF">2017-06-28T07:25:02Z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476810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