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9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484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AIN</a:t>
            </a:r>
            <a:r>
              <a:rPr lang="fr-FR" altLang="fr-FR" sz="2400" kern="0" baseline="0" dirty="0" smtClean="0"/>
              <a:t> ZAGHOUAN 2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AIN ZAGHOUAN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08</a:t>
            </a:r>
            <a:r>
              <a:rPr lang="fr-FR" sz="2000" b="1" dirty="0" smtClean="0">
                <a:solidFill>
                  <a:srgbClr val="000000"/>
                </a:solidFill>
              </a:rPr>
              <a:t>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733256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5805264"/>
            <a:ext cx="52565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5 canettes de </a:t>
            </a:r>
            <a:r>
              <a:rPr lang="fr-FR" b="1" dirty="0" err="1">
                <a:solidFill>
                  <a:srgbClr val="0070C0"/>
                </a:solidFill>
              </a:rPr>
              <a:t>boga</a:t>
            </a:r>
            <a:r>
              <a:rPr lang="fr-FR" b="1" dirty="0">
                <a:solidFill>
                  <a:srgbClr val="0070C0"/>
                </a:solidFill>
              </a:rPr>
              <a:t> cidre light périmées depuis le 13/05/2020.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13892" r="13847" b="11991"/>
          <a:stretch/>
        </p:blipFill>
        <p:spPr>
          <a:xfrm>
            <a:off x="4788024" y="1507806"/>
            <a:ext cx="2952328" cy="38380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5517232"/>
            <a:ext cx="535432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pédales poubelles étaient rompues au niveau de la réception et la salle de </a:t>
            </a:r>
            <a:r>
              <a:rPr lang="fr-FR" b="1" dirty="0" smtClean="0">
                <a:solidFill>
                  <a:srgbClr val="0070C0"/>
                </a:solidFill>
              </a:rPr>
              <a:t>pause.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1" y="1268760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39" y="6093296"/>
            <a:ext cx="69642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Les morceaux de potiron et les dattes préemballés n'étaient pas étiquetés au niveau de l'exposition.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57530"/>
            <a:ext cx="3507855" cy="4677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57531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1049" y="6130804"/>
            <a:ext cx="61464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Absence du suivi et de l’enregistrement des températures à cœurs.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260648"/>
            <a:ext cx="494801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37312"/>
            <a:ext cx="75520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L’enregistrement des températures à cœur n’était pas réalisé.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7963" y="203891"/>
            <a:ext cx="505602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5733256"/>
            <a:ext cx="64807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L'armoire froide d'exposition des PET FOOD était en panne (un mail était envoyé).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68" y="1196752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69674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L'étiquetage fournisseur d'un boudin de CANICHAT était illisible.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5" b="29515"/>
          <a:stretch/>
        </p:blipFill>
        <p:spPr>
          <a:xfrm rot="5400000">
            <a:off x="-162272" y="2762672"/>
            <a:ext cx="3779912" cy="1224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2" b="49075"/>
          <a:stretch/>
        </p:blipFill>
        <p:spPr>
          <a:xfrm>
            <a:off x="2555776" y="2852936"/>
            <a:ext cx="6100049" cy="19619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91880" y="3284984"/>
            <a:ext cx="4464496" cy="15121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8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5661248"/>
            <a:ext cx="66247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Développement de givre dans l’une des congélateur horizontale d’exposition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7744" y="5517232"/>
            <a:ext cx="4464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3 cake "Linda Muffin" périmées depuis le 03/06/2020.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8462"/>
            <a:ext cx="2859782" cy="38130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2" r="32374" b="19040"/>
          <a:stretch/>
        </p:blipFill>
        <p:spPr>
          <a:xfrm>
            <a:off x="3779912" y="2095130"/>
            <a:ext cx="4306453" cy="224483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995936" y="2276872"/>
            <a:ext cx="3168352" cy="15121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1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5085184"/>
            <a:ext cx="59766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PGC: Traces d'humidité au plafond et sur la partie supérieur du mur donnant sur </a:t>
            </a:r>
            <a:r>
              <a:rPr lang="fr-FR" b="1" dirty="0" smtClean="0">
                <a:solidFill>
                  <a:srgbClr val="0070C0"/>
                </a:solidFill>
              </a:rPr>
              <a:t>l'extérieur.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851920" cy="28889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412776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41873</TotalTime>
  <Words>162</Words>
  <Application>Microsoft Office PowerPoint</Application>
  <PresentationFormat>Affichage à l'écran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771</cp:revision>
  <cp:lastPrinted>2016-02-08T19:41:58Z</cp:lastPrinted>
  <dcterms:created xsi:type="dcterms:W3CDTF">2014-03-07T09:21:22Z</dcterms:created>
  <dcterms:modified xsi:type="dcterms:W3CDTF">2020-06-08T13:40:46Z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