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279" r:id="rId3"/>
    <p:sldId id="277" r:id="rId4"/>
    <p:sldId id="278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484" autoAdjust="0"/>
  </p:normalViewPr>
  <p:slideViewPr>
    <p:cSldViewPr>
      <p:cViewPr varScale="1">
        <p:scale>
          <a:sx n="107" d="100"/>
          <a:sy n="107" d="100"/>
        </p:scale>
        <p:origin x="109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AIN</a:t>
            </a:r>
            <a:r>
              <a:rPr lang="fr-FR" altLang="fr-FR" sz="2400" kern="0" baseline="0" dirty="0" smtClean="0"/>
              <a:t> ZAGHOUAN 2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8024" y="5733256"/>
            <a:ext cx="352839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680012" y="3127901"/>
            <a:ext cx="392443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Réception: </a:t>
            </a:r>
            <a:r>
              <a:rPr lang="fr-FR" b="1" dirty="0" smtClean="0">
                <a:solidFill>
                  <a:srgbClr val="0070C0"/>
                </a:solidFill>
              </a:rPr>
              <a:t> présence d’un trou au niveau du plafond de l’espace de </a:t>
            </a:r>
            <a:r>
              <a:rPr lang="fr-FR" b="1" dirty="0" err="1" smtClean="0">
                <a:solidFill>
                  <a:srgbClr val="0070C0"/>
                </a:solidFill>
              </a:rPr>
              <a:t>reception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467544" y="5733256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traces d’infiltration d’eau et de décollement de peinture au niveau du plafond et du mur de la réserve sèche due à une fuite d’eau chez le voisin au dessus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467544" y="573325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 la benne à </a:t>
            </a:r>
            <a:r>
              <a:rPr lang="fr-FR" b="1" dirty="0" smtClean="0">
                <a:solidFill>
                  <a:srgbClr val="0070C0"/>
                </a:solidFill>
              </a:rPr>
              <a:t>ordure est placée à coté des fruits et légumes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16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41852</TotalTime>
  <Words>71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768</cp:revision>
  <cp:lastPrinted>2016-02-08T19:41:58Z</cp:lastPrinted>
  <dcterms:created xsi:type="dcterms:W3CDTF">2014-03-07T09:21:22Z</dcterms:created>
  <dcterms:modified xsi:type="dcterms:W3CDTF">2019-11-05T10:44:35Z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