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484" autoAdjust="0"/>
  </p:normalViewPr>
  <p:slideViewPr>
    <p:cSldViewPr>
      <p:cViewPr varScale="1">
        <p:scale>
          <a:sx n="69" d="100"/>
          <a:sy n="69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AIN</a:t>
            </a:r>
            <a:r>
              <a:rPr lang="fr-FR" altLang="fr-FR" sz="2400" kern="0" baseline="0" dirty="0" smtClean="0"/>
              <a:t> ZAGHOUAN 2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AIN ZAGHOUAN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09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733256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932040" y="5769886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Vestiaires: </a:t>
            </a:r>
            <a:r>
              <a:rPr lang="fr-FR" b="1" dirty="0" smtClean="0">
                <a:solidFill>
                  <a:srgbClr val="0070C0"/>
                </a:solidFill>
              </a:rPr>
              <a:t>Casiers usés Certaines portières étaient démontées.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392488" cy="5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5536" y="6021288"/>
            <a:ext cx="8460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était endommagé au niveau des seuils des CF positives PLS et FLEG.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5" y="938719"/>
            <a:ext cx="3705876" cy="4941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4743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5949280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protection du quai de la réception.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sol au niveau du quai de la réception était fortement endommagé.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52" y="1988840"/>
            <a:ext cx="4572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850" r="16138"/>
          <a:stretch/>
        </p:blipFill>
        <p:spPr>
          <a:xfrm>
            <a:off x="170443" y="1232756"/>
            <a:ext cx="4190745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7544" y="5818038"/>
            <a:ext cx="8460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Deux unités de Fromage à tartiner Fromy Plus, n’étaient pas encore retirées du rayon le jour de l’audit (09/04).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date de retrait était de DLC-2jours.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2855"/>
            <a:ext cx="3057804" cy="40770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55627"/>
          <a:stretch/>
        </p:blipFill>
        <p:spPr>
          <a:xfrm>
            <a:off x="4211960" y="2636912"/>
            <a:ext cx="4355976" cy="275921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156176" y="3728487"/>
            <a:ext cx="2088232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Un lot de yaourts à boire </a:t>
            </a:r>
            <a:r>
              <a:rPr lang="fr-FR" b="1" dirty="0" err="1" smtClean="0">
                <a:solidFill>
                  <a:srgbClr val="0070C0"/>
                </a:solidFill>
              </a:rPr>
              <a:t>Vit’up</a:t>
            </a:r>
            <a:r>
              <a:rPr lang="fr-FR" b="1" dirty="0" smtClean="0">
                <a:solidFill>
                  <a:srgbClr val="0070C0"/>
                </a:solidFill>
              </a:rPr>
              <a:t> non encore retiré du rayon, dont la DLC était le 11/04.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7" y="1196752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43700"/>
          <a:stretch/>
        </p:blipFill>
        <p:spPr>
          <a:xfrm>
            <a:off x="4139952" y="1772816"/>
            <a:ext cx="4587974" cy="386104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29783" y="2636912"/>
            <a:ext cx="2808312" cy="10664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5535" y="4971675"/>
            <a:ext cx="366354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 Signes de décongélation constatés sur les boites de nuggets surgelés Panné Food:  boites déformées avec présence de traces d’humidité.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6300"/>
          <a:stretch/>
        </p:blipFill>
        <p:spPr>
          <a:xfrm>
            <a:off x="179512" y="1052736"/>
            <a:ext cx="4221196" cy="3456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6247"/>
            <a:ext cx="4158462" cy="554461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0" y="1556792"/>
            <a:ext cx="4464496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923039" y="1042361"/>
            <a:ext cx="3456384" cy="43924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4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7288"/>
            <a:ext cx="4029912" cy="53732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99992" y="5290175"/>
            <a:ext cx="41044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Etiquetage incomplet par l’absence des mentions tel, que la date d’emballage pour les barquettes d’ail Solemio.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9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165816" cy="4221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219822" cy="4293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5733256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Non respect de la date de retrait pour des unités de jus d’orange STIL, dont la DLC était le 11/04/2019.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retrait pour ce rayon est DLC/DLUO – 1 semaine.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32040" y="2564904"/>
            <a:ext cx="1944216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47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41822</TotalTime>
  <Words>194</Words>
  <Application>Microsoft Office PowerPoint</Application>
  <PresentationFormat>Affichage à l'écran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765</cp:revision>
  <cp:lastPrinted>2016-02-08T19:41:58Z</cp:lastPrinted>
  <dcterms:created xsi:type="dcterms:W3CDTF">2014-03-07T09:21:22Z</dcterms:created>
  <dcterms:modified xsi:type="dcterms:W3CDTF">2019-04-19T10:03:07Z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