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AIN</a:t>
            </a:r>
            <a:r>
              <a:rPr lang="fr-FR" altLang="fr-FR" sz="2400" kern="0" baseline="0" dirty="0" smtClean="0"/>
              <a:t> ZAGHOUAN 2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AIN ZAGHOUAN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06</a:t>
            </a:r>
            <a:r>
              <a:rPr lang="fr-FR" sz="2000" b="1" dirty="0" smtClean="0">
                <a:solidFill>
                  <a:srgbClr val="000000"/>
                </a:solidFill>
              </a:rPr>
              <a:t> avril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733256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860032" cy="36450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86" y="2045039"/>
            <a:ext cx="4017014" cy="30127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60" y="587727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</a:t>
            </a:r>
            <a:r>
              <a:rPr lang="fr-FR" b="1" dirty="0" smtClean="0">
                <a:solidFill>
                  <a:srgbClr val="0070C0"/>
                </a:solidFill>
              </a:rPr>
              <a:t>: La porte de la réception manquait d’étanchéité par-dessous 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0000">
            <a:off x="686259" y="960234"/>
            <a:ext cx="3381840" cy="4509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0000">
            <a:off x="5237965" y="897281"/>
            <a:ext cx="3323461" cy="44312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15616" y="5733256"/>
            <a:ext cx="720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FLEG et PLS</a:t>
            </a:r>
            <a:r>
              <a:rPr lang="fr-FR" b="1" dirty="0" smtClean="0">
                <a:solidFill>
                  <a:srgbClr val="0070C0"/>
                </a:solidFill>
              </a:rPr>
              <a:t>: Le sol était crevassé à l’entrée des deux chambres.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899592" y="2924944"/>
            <a:ext cx="1368152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7164288" y="2636912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3168352" cy="42244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72748"/>
            <a:ext cx="3240360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1600" y="5877272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Vestiaires des femmes: </a:t>
            </a:r>
            <a:r>
              <a:rPr lang="fr-FR" b="1" dirty="0" smtClean="0">
                <a:solidFill>
                  <a:srgbClr val="0070C0"/>
                </a:solidFill>
              </a:rPr>
              <a:t>certaines portières des casiers étaient démontées.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475989" cy="3356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98" y="1673805"/>
            <a:ext cx="4163955" cy="31229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5805264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 </a:t>
            </a:r>
            <a:r>
              <a:rPr lang="fr-FR" b="1" dirty="0" smtClean="0">
                <a:solidFill>
                  <a:srgbClr val="0070C0"/>
                </a:solidFill>
              </a:rPr>
              <a:t>: Les mentions DF ,DLC et Numéro de lots étaient illisibles sur certains produits de charcuterie du fournisseur 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691680" y="1916832"/>
            <a:ext cx="1008112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691680" y="3282845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7164288" y="3068960"/>
            <a:ext cx="432048" cy="429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866613" cy="51581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0" y="5301208"/>
            <a:ext cx="37444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:Les morceaux de potirons découpés n’étaient pas étiquetés 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68" y="1124744"/>
            <a:ext cx="5615247" cy="42103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3" y="5733256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Le balisage des produits n’étaient effectué en arabe ,seule la langue française était utilisée.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2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23313" cy="42935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5805264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produits surgelés: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du meuble.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5148064" y="1988840"/>
            <a:ext cx="108012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17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41550</TotalTime>
  <Words>113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Quali-Consult-HB</cp:lastModifiedBy>
  <cp:revision>755</cp:revision>
  <cp:lastPrinted>2016-02-08T19:41:58Z</cp:lastPrinted>
  <dcterms:created xsi:type="dcterms:W3CDTF">2014-03-07T09:21:22Z</dcterms:created>
  <dcterms:modified xsi:type="dcterms:W3CDTF">2018-04-16T15:58:35Z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