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484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AIN</a:t>
            </a:r>
            <a:r>
              <a:rPr lang="fr-FR" altLang="fr-FR" sz="2400" kern="0" baseline="0" dirty="0" smtClean="0"/>
              <a:t> ZAGHOUAN 2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AIN ZAGHOUAN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31octobre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733256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M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62280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fixateurs des piques prix étaient souillées et moisies.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1844824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5536" y="5805264"/>
            <a:ext cx="8460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un paquet de « filet de poisson blanc » et un paquet de « calamar nettoyé anneaux » montraient des signes de décongélation. Ces produits ne sont plus </a:t>
            </a:r>
            <a:r>
              <a:rPr lang="fr-FR" b="1" dirty="0" smtClean="0">
                <a:solidFill>
                  <a:srgbClr val="0070C0"/>
                </a:solidFill>
              </a:rPr>
              <a:t>vendables.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1651" r="7476" b="9051"/>
          <a:stretch/>
        </p:blipFill>
        <p:spPr>
          <a:xfrm>
            <a:off x="1511660" y="1700808"/>
            <a:ext cx="6120680" cy="37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9552" y="6093296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deux pots de glace « boules d’or » étaient sans DLC et DF, l’autre avait une DLC illisible.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6401" r="12988" b="10101"/>
          <a:stretch/>
        </p:blipFill>
        <p:spPr>
          <a:xfrm>
            <a:off x="1835696" y="1484784"/>
            <a:ext cx="5472608" cy="43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7544" y="5818038"/>
            <a:ext cx="8460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4 paquets de « framboise, San </a:t>
            </a:r>
            <a:r>
              <a:rPr lang="fr-FR" b="1" dirty="0" err="1" smtClean="0">
                <a:solidFill>
                  <a:srgbClr val="0070C0"/>
                </a:solidFill>
              </a:rPr>
              <a:t>Lucar</a:t>
            </a:r>
            <a:r>
              <a:rPr lang="fr-FR" b="1" dirty="0" smtClean="0">
                <a:solidFill>
                  <a:srgbClr val="0070C0"/>
                </a:solidFill>
              </a:rPr>
              <a:t> » étaient exposés dans un meuble froid dont la température était à 16°C, alors que le fournisseur exigeait une T° de 4°C, il y a rupture de la chaine du froid.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751" b="5900"/>
          <a:stretch/>
        </p:blipFill>
        <p:spPr>
          <a:xfrm>
            <a:off x="2267744" y="1124744"/>
            <a:ext cx="4608512" cy="42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6021288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FLEG: </a:t>
            </a:r>
            <a:r>
              <a:rPr lang="fr-FR" b="1" dirty="0" smtClean="0">
                <a:solidFill>
                  <a:srgbClr val="0070C0"/>
                </a:solidFill>
              </a:rPr>
              <a:t>une </a:t>
            </a:r>
            <a:r>
              <a:rPr lang="fr-FR" b="1" dirty="0" smtClean="0">
                <a:solidFill>
                  <a:srgbClr val="0070C0"/>
                </a:solidFill>
              </a:rPr>
              <a:t>caisse de kiwi était mise directement sur les ananas.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8264" b="19551"/>
          <a:stretch/>
        </p:blipFill>
        <p:spPr>
          <a:xfrm>
            <a:off x="1691680" y="1484784"/>
            <a:ext cx="5760640" cy="39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62280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manque de l’étanchéité de la porte de la 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9050" r="25588" b="24801"/>
          <a:stretch/>
        </p:blipFill>
        <p:spPr>
          <a:xfrm>
            <a:off x="659916" y="1340768"/>
            <a:ext cx="4498785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950" r="12201" b="30050"/>
          <a:stretch/>
        </p:blipFill>
        <p:spPr>
          <a:xfrm>
            <a:off x="5364087" y="1340768"/>
            <a:ext cx="36484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41691</TotalTime>
  <Words>76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dhia.mechlaoui@outlook.fr</cp:lastModifiedBy>
  <cp:revision>761</cp:revision>
  <cp:lastPrinted>2016-02-08T19:41:58Z</cp:lastPrinted>
  <dcterms:created xsi:type="dcterms:W3CDTF">2014-03-07T09:21:22Z</dcterms:created>
  <dcterms:modified xsi:type="dcterms:W3CDTF">2018-11-04T15:28:57Z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