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269" r:id="rId3"/>
    <p:sldId id="270" r:id="rId4"/>
    <p:sldId id="271" r:id="rId5"/>
    <p:sldId id="272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AIN</a:t>
            </a:r>
            <a:r>
              <a:rPr lang="fr-FR" altLang="fr-FR" sz="2400" kern="0" baseline="0" dirty="0" smtClean="0"/>
              <a:t> ZAGHOUAN 2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AIN ZAGHOUAN 2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25 octobre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8024" y="5733256"/>
            <a:ext cx="352839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smtClean="0">
                <a:solidFill>
                  <a:srgbClr val="000000"/>
                </a:solidFill>
              </a:rPr>
              <a:t>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70334" y="6021288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Les </a:t>
            </a:r>
            <a:r>
              <a:rPr lang="fr-FR" b="1" dirty="0">
                <a:solidFill>
                  <a:srgbClr val="0070C0"/>
                </a:solidFill>
              </a:rPr>
              <a:t>bombons 'Candy </a:t>
            </a:r>
            <a:r>
              <a:rPr lang="fr-FR" b="1" dirty="0" err="1">
                <a:solidFill>
                  <a:srgbClr val="0070C0"/>
                </a:solidFill>
              </a:rPr>
              <a:t>Planet</a:t>
            </a:r>
            <a:r>
              <a:rPr lang="fr-FR" b="1" dirty="0">
                <a:solidFill>
                  <a:srgbClr val="0070C0"/>
                </a:solidFill>
              </a:rPr>
              <a:t>' fabriqués le 04/2015 sont  </a:t>
            </a:r>
            <a:r>
              <a:rPr lang="fr-FR" b="1" dirty="0" smtClean="0">
                <a:solidFill>
                  <a:srgbClr val="0070C0"/>
                </a:solidFill>
              </a:rPr>
              <a:t>dissous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4-1.fna.fbcdn.net/v/t34.0-12/23634789_10213378570321387_1341258122_n.jpg?oh=ed037c3028f13e8f3c777b7cde9c78c5&amp;oe=5A109A4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91" y="1382908"/>
            <a:ext cx="3429000" cy="4350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content.ftun4-1.fna.fbcdn.net/v/t34.0-12/23722032_10213378570881401_1081671280_n.jpg?oh=292156aeaacaf12bbb6dac3bccebd399&amp;oe=5A1085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382908"/>
            <a:ext cx="3816424" cy="4350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36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309320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DEIV placé au dessus du rayon légumes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4-1.fna.fbcdn.net/v/t34.0-12/23634819_10213378570641395_1000516208_n.jpg?oh=1a4c24ad97a97e22f32a93daf6aa7efc&amp;oe=5A1095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7128792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84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2182" y="6021288"/>
            <a:ext cx="735021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condensation excessive d’eau dans le meuble des yaourts suite au dégivrage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s://scontent.ftun4-1.fna.fbcdn.net/v/t34.0-12/23721865_10213378570361388_1466319409_n.jpg?oh=0c6b5db530325ea910b5e59a090ab99e&amp;oe=5A10C7C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190" y="1556792"/>
            <a:ext cx="7206202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4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2181" y="6237312"/>
            <a:ext cx="735021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excessive de givre dans le meuble surgelé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2-1.fna.fbcdn.net/v/t34.0-12/23666582_10213378570201384_1964751231_n.jpg?oh=700e26d55a33fc7fc48f0a1d38e1a3fe&amp;oe=5A1100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89" y="1484784"/>
            <a:ext cx="7104109" cy="435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924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41515</TotalTime>
  <Words>58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754</cp:revision>
  <cp:lastPrinted>2016-02-08T19:41:58Z</cp:lastPrinted>
  <dcterms:created xsi:type="dcterms:W3CDTF">2014-03-07T09:21:22Z</dcterms:created>
  <dcterms:modified xsi:type="dcterms:W3CDTF">2017-11-17T13:57:35Z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