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91" r:id="rId3"/>
    <p:sldId id="494" r:id="rId4"/>
    <p:sldId id="490" r:id="rId5"/>
    <p:sldId id="493" r:id="rId6"/>
    <p:sldId id="495" r:id="rId7"/>
    <p:sldId id="497" r:id="rId8"/>
    <p:sldId id="498" r:id="rId9"/>
    <p:sldId id="499" r:id="rId10"/>
    <p:sldId id="500" r:id="rId11"/>
    <p:sldId id="501" r:id="rId12"/>
    <p:sldId id="502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AIN</a:t>
            </a:r>
            <a:r>
              <a:rPr lang="fr-FR" altLang="fr-FR" kern="0" baseline="0" dirty="0" smtClean="0"/>
              <a:t> ZAGHOUAN 1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eg"/><Relationship Id="rId5" Type="http://schemas.microsoft.com/office/2007/relationships/hdphoto" Target="../media/hdphoto3.wdp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</a:t>
            </a:r>
            <a:r>
              <a:rPr lang="fr-FR" sz="2000" b="1" dirty="0" err="1" smtClean="0">
                <a:solidFill>
                  <a:srgbClr val="000000"/>
                </a:solidFill>
              </a:rPr>
              <a:t>october</a:t>
            </a:r>
            <a:r>
              <a:rPr lang="fr-FR" sz="2000" b="1" dirty="0" smtClean="0">
                <a:solidFill>
                  <a:srgbClr val="000000"/>
                </a:solidFill>
              </a:rPr>
              <a:t>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5715831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72370" y="5605401"/>
            <a:ext cx="813690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deux lots de chocolat "</a:t>
            </a:r>
            <a:r>
              <a:rPr lang="fr-FR" b="1" dirty="0" err="1">
                <a:solidFill>
                  <a:srgbClr val="0070C0"/>
                </a:solidFill>
              </a:rPr>
              <a:t>loacker</a:t>
            </a:r>
            <a:r>
              <a:rPr lang="fr-FR" b="1" dirty="0">
                <a:solidFill>
                  <a:srgbClr val="0070C0"/>
                </a:solidFill>
              </a:rPr>
              <a:t> chocolat crème et </a:t>
            </a:r>
            <a:r>
              <a:rPr lang="fr-FR" b="1" dirty="0" err="1">
                <a:solidFill>
                  <a:srgbClr val="0070C0"/>
                </a:solidFill>
              </a:rPr>
              <a:t>loacker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dark</a:t>
            </a:r>
            <a:r>
              <a:rPr lang="fr-FR" b="1" dirty="0">
                <a:solidFill>
                  <a:srgbClr val="0070C0"/>
                </a:solidFill>
              </a:rPr>
              <a:t> crème" dont la DLC </a:t>
            </a:r>
            <a:r>
              <a:rPr lang="fr-FR" b="1" dirty="0" smtClean="0">
                <a:solidFill>
                  <a:srgbClr val="0070C0"/>
                </a:solidFill>
              </a:rPr>
              <a:t>10/2019. </a:t>
            </a:r>
            <a:r>
              <a:rPr lang="fr-FR" b="1" dirty="0">
                <a:solidFill>
                  <a:srgbClr val="0070C0"/>
                </a:solidFill>
              </a:rPr>
              <a:t>Nous rappelons que la date de retrait est de DLC-7 donc ces produit devraient </a:t>
            </a:r>
            <a:r>
              <a:rPr lang="fr-FR" b="1">
                <a:solidFill>
                  <a:srgbClr val="0070C0"/>
                </a:solidFill>
              </a:rPr>
              <a:t>être </a:t>
            </a:r>
            <a:r>
              <a:rPr lang="fr-FR" b="1" smtClean="0">
                <a:solidFill>
                  <a:srgbClr val="0070C0"/>
                </a:solidFill>
              </a:rPr>
              <a:t>retirés </a:t>
            </a:r>
            <a:r>
              <a:rPr lang="fr-FR" b="1" dirty="0">
                <a:solidFill>
                  <a:srgbClr val="0070C0"/>
                </a:solidFill>
              </a:rPr>
              <a:t>de la vente le </a:t>
            </a:r>
            <a:r>
              <a:rPr lang="fr-FR" b="1" dirty="0" smtClean="0">
                <a:solidFill>
                  <a:srgbClr val="0070C0"/>
                </a:solidFill>
              </a:rPr>
              <a:t>23/09/19.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07729"/>
            <a:ext cx="3459386" cy="25945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07729"/>
            <a:ext cx="3459386" cy="25945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90"/>
          <a:stretch/>
        </p:blipFill>
        <p:spPr>
          <a:xfrm>
            <a:off x="2699792" y="4005064"/>
            <a:ext cx="3882061" cy="139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61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249314" y="6165304"/>
            <a:ext cx="67516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savon liquide dans les sanitaires des hommes.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99" y="1196752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28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1640" y="6237312"/>
            <a:ext cx="65356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pédale poubelle des vestiaires hommes était rompue.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510" y="1047787"/>
            <a:ext cx="3597864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fraicheur des tomates </a:t>
            </a:r>
            <a:r>
              <a:rPr lang="fr-FR" b="1" dirty="0" smtClean="0">
                <a:solidFill>
                  <a:srgbClr val="0070C0"/>
                </a:solidFill>
              </a:rPr>
              <a:t>et des </a:t>
            </a:r>
            <a:r>
              <a:rPr lang="fr-FR" b="1" dirty="0" smtClean="0">
                <a:solidFill>
                  <a:srgbClr val="0070C0"/>
                </a:solidFill>
              </a:rPr>
              <a:t>pommes n’était pas satisfaisante. Renforcer le triage.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100" y="1380974"/>
            <a:ext cx="3327834" cy="443711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80974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1325385" y="5661248"/>
            <a:ext cx="62646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morceaux de potiron n’étaient pas étiquetés.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84784"/>
            <a:ext cx="4956043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2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867980"/>
            <a:ext cx="74888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framboises étaient </a:t>
            </a:r>
            <a:r>
              <a:rPr lang="fr-FR" b="1" dirty="0" smtClean="0">
                <a:solidFill>
                  <a:srgbClr val="0070C0"/>
                </a:solidFill>
              </a:rPr>
              <a:t>moisies</a:t>
            </a:r>
            <a:r>
              <a:rPr lang="fr-FR" b="1" dirty="0" smtClean="0">
                <a:solidFill>
                  <a:srgbClr val="0070C0"/>
                </a:solidFill>
              </a:rPr>
              <a:t>. Veuillez renforcer le contrôle.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92" y="1440160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40160"/>
            <a:ext cx="3003798" cy="4005064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6084168" y="2636912"/>
            <a:ext cx="2088232" cy="10801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043608" y="2132856"/>
            <a:ext cx="2520280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4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445224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2 pots de yaourts "</a:t>
            </a:r>
            <a:r>
              <a:rPr lang="fr-FR" b="1" dirty="0" err="1" smtClean="0">
                <a:solidFill>
                  <a:srgbClr val="0070C0"/>
                </a:solidFill>
              </a:rPr>
              <a:t>stil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banane" périmés depuis la veille de l'audit 01/10/19.</a:t>
            </a:r>
          </a:p>
          <a:p>
            <a:r>
              <a:rPr lang="fr-FR" b="1" dirty="0">
                <a:solidFill>
                  <a:srgbClr val="0070C0"/>
                </a:solidFill>
              </a:rPr>
              <a:t>Une pot de yaourt "</a:t>
            </a:r>
            <a:r>
              <a:rPr lang="fr-FR" b="1" dirty="0" err="1">
                <a:solidFill>
                  <a:srgbClr val="0070C0"/>
                </a:solidFill>
              </a:rPr>
              <a:t>vitalait</a:t>
            </a:r>
            <a:r>
              <a:rPr lang="fr-FR" b="1" dirty="0">
                <a:solidFill>
                  <a:srgbClr val="0070C0"/>
                </a:solidFill>
              </a:rPr>
              <a:t>" périmé depuis le 28/09/19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754" y="1340535"/>
            <a:ext cx="2625756" cy="350100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744" y="1335497"/>
            <a:ext cx="2625581" cy="35007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35264"/>
            <a:ext cx="2625756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3" y="5949280"/>
            <a:ext cx="758137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Un sachet de fromage râpé "</a:t>
            </a:r>
            <a:r>
              <a:rPr lang="fr-FR" b="1" dirty="0" err="1">
                <a:solidFill>
                  <a:srgbClr val="0070C0"/>
                </a:solidFill>
              </a:rPr>
              <a:t>fromy</a:t>
            </a:r>
            <a:r>
              <a:rPr lang="fr-FR" b="1" dirty="0">
                <a:solidFill>
                  <a:srgbClr val="0070C0"/>
                </a:solidFill>
              </a:rPr>
              <a:t> mozzarella" périmé depuis le 15/09/19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288532" y="1786508"/>
            <a:ext cx="457200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7145" y="1786508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05264"/>
            <a:ext cx="758137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suivi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et l’enregistrement des températures de la chaine du froid n’étaient pas réalisés depuis le 25/09/2019.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16584" y="621544"/>
            <a:ext cx="4315346" cy="575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1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56676" y="6093296"/>
            <a:ext cx="813690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Encombrement des déchets au niveau de la zone de réception.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003798" cy="40050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3547" y="5805264"/>
            <a:ext cx="703966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sol était fissuré au niveau du quai de réception et ébréché dans la réserve.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2776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41293</TotalTime>
  <Words>213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764</cp:revision>
  <cp:lastPrinted>2016-02-08T19:41:58Z</cp:lastPrinted>
  <dcterms:created xsi:type="dcterms:W3CDTF">2014-03-07T09:21:22Z</dcterms:created>
  <dcterms:modified xsi:type="dcterms:W3CDTF">2019-10-11T16:50:14Z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1118148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