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491" r:id="rId3"/>
    <p:sldId id="494" r:id="rId4"/>
    <p:sldId id="490" r:id="rId5"/>
    <p:sldId id="492" r:id="rId6"/>
    <p:sldId id="493" r:id="rId7"/>
    <p:sldId id="495" r:id="rId8"/>
    <p:sldId id="496" r:id="rId9"/>
    <p:sldId id="497" r:id="rId10"/>
    <p:sldId id="498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AIN</a:t>
            </a:r>
            <a:r>
              <a:rPr lang="fr-FR" altLang="fr-FR" kern="0" baseline="0" dirty="0" smtClean="0"/>
              <a:t> ZAGHOUAN 1</a:t>
            </a: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AIN ZAGHOUAN 1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08 Avril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5715831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Raja </a:t>
            </a:r>
            <a:r>
              <a:rPr lang="fr-FR" sz="2000" b="1" dirty="0" err="1" smtClean="0">
                <a:solidFill>
                  <a:srgbClr val="000000"/>
                </a:solidFill>
              </a:rPr>
              <a:t>Bouhalfaya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556676" y="6093296"/>
            <a:ext cx="813690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Vestiaires</a:t>
            </a:r>
            <a:r>
              <a:rPr lang="fr-FR" b="1" dirty="0" smtClean="0">
                <a:solidFill>
                  <a:srgbClr val="0070C0"/>
                </a:solidFill>
              </a:rPr>
              <a:t>: Certaines portières des casiers étaient démontées.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1270" y="1059499"/>
            <a:ext cx="3543858" cy="472514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048" y="1196752"/>
            <a:ext cx="3440918" cy="4587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48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71600" y="5949280"/>
            <a:ext cx="72728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PGC: </a:t>
            </a:r>
            <a:r>
              <a:rPr lang="fr-FR" b="1" dirty="0" smtClean="0">
                <a:solidFill>
                  <a:srgbClr val="0070C0"/>
                </a:solidFill>
              </a:rPr>
              <a:t>Dépassement de la date limite pour</a:t>
            </a:r>
            <a:r>
              <a:rPr lang="fr-FR" b="1" u="sng" dirty="0" smtClean="0">
                <a:solidFill>
                  <a:srgbClr val="0070C0"/>
                </a:solidFill>
              </a:rPr>
              <a:t> 6 unités </a:t>
            </a:r>
            <a:r>
              <a:rPr lang="fr-FR" b="1" dirty="0" smtClean="0">
                <a:solidFill>
                  <a:srgbClr val="0070C0"/>
                </a:solidFill>
              </a:rPr>
              <a:t>du produit Cereals (Quinoa and Buckwheat).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59632" y="1177020"/>
            <a:ext cx="3096344" cy="467877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08004" y="1295274"/>
            <a:ext cx="3435846" cy="4581128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5148064" y="4221088"/>
            <a:ext cx="2088232" cy="792088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685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1052736"/>
            <a:ext cx="4083918" cy="544522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r="-568"/>
          <a:stretch/>
        </p:blipFill>
        <p:spPr>
          <a:xfrm>
            <a:off x="5076056" y="1268760"/>
            <a:ext cx="2664296" cy="159857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l="-2"/>
          <a:stretch/>
        </p:blipFill>
        <p:spPr>
          <a:xfrm>
            <a:off x="5076056" y="2996952"/>
            <a:ext cx="3050638" cy="1669876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4788024" y="4993489"/>
            <a:ext cx="3888432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PGC: </a:t>
            </a:r>
            <a:r>
              <a:rPr lang="fr-FR" b="1" dirty="0" smtClean="0">
                <a:solidFill>
                  <a:srgbClr val="0070C0"/>
                </a:solidFill>
              </a:rPr>
              <a:t>Des unités de jus BNINO, dont les DLC étaient respectivement le 12/04 et le 13/04, non encore retirées du rayon.</a:t>
            </a:r>
          </a:p>
        </p:txBody>
      </p:sp>
    </p:spTree>
    <p:extLst>
      <p:ext uri="{BB962C8B-B14F-4D97-AF65-F5344CB8AC3E}">
        <p14:creationId xmlns:p14="http://schemas.microsoft.com/office/powerpoint/2010/main" val="118992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043608" y="5589240"/>
            <a:ext cx="72008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FLEG</a:t>
            </a:r>
            <a:r>
              <a:rPr lang="fr-FR" b="1" dirty="0" smtClean="0">
                <a:solidFill>
                  <a:srgbClr val="0070C0"/>
                </a:solidFill>
              </a:rPr>
              <a:t>: Manque de propreté du DEIV et cela par accumulation de cadavres d’insectes.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91680" y="1556792"/>
            <a:ext cx="5472608" cy="333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46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971600" y="5260601"/>
            <a:ext cx="758137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PLS: </a:t>
            </a:r>
            <a:r>
              <a:rPr lang="fr-FR" b="1" dirty="0" smtClean="0">
                <a:solidFill>
                  <a:srgbClr val="0070C0"/>
                </a:solidFill>
              </a:rPr>
              <a:t>Afficheurs erronés au niveau du meuble d’exposition des produits surgelés.</a:t>
            </a:r>
            <a:r>
              <a:rPr lang="fr-FR" b="1" u="sng" dirty="0" smtClean="0">
                <a:solidFill>
                  <a:srgbClr val="0070C0"/>
                </a:solidFill>
              </a:rPr>
              <a:t>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1411994"/>
            <a:ext cx="4224469" cy="3168352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1769434" y="2204864"/>
            <a:ext cx="1584176" cy="1152128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62289" y="1411994"/>
            <a:ext cx="4211960" cy="3158970"/>
          </a:xfrm>
          <a:prstGeom prst="rect">
            <a:avLst/>
          </a:prstGeom>
        </p:spPr>
      </p:pic>
      <p:sp>
        <p:nvSpPr>
          <p:cNvPr id="10" name="Ellipse 9"/>
          <p:cNvSpPr/>
          <p:nvPr/>
        </p:nvSpPr>
        <p:spPr>
          <a:xfrm>
            <a:off x="6444208" y="2415415"/>
            <a:ext cx="1584176" cy="1152128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685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148064" y="5070967"/>
            <a:ext cx="3562852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local poubelle au niveau du magasin.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Encombrement des déchets au niveau de la zone de réception.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576" y="1052736"/>
            <a:ext cx="4137924" cy="5517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85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27583" y="5949280"/>
            <a:ext cx="758137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protection au niveau de la zone de réception.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produits non conformes étaient entreposés à l’extérieur.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2219" y="1628800"/>
            <a:ext cx="5532107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01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43050" y="5949280"/>
            <a:ext cx="758137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Certains porte-appâts n’étaient pas fixés au sol (Réserve, zone de réception).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5616" y="1409198"/>
            <a:ext cx="3219822" cy="429309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3739" y="1217177"/>
            <a:ext cx="3363838" cy="4485117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2113459" y="2492896"/>
            <a:ext cx="1224136" cy="2304256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5765329" y="2511630"/>
            <a:ext cx="2232248" cy="2088232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935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301208"/>
            <a:ext cx="7581378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1/Manque d’étanchéité en dessous de la porte donnant sur la réserve.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2/ Réserve: Revêtement du sol endommagé sur plusieurs niveaux.</a:t>
            </a:r>
          </a:p>
          <a:p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1292812"/>
            <a:ext cx="4547998" cy="341099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42284" y="1574794"/>
            <a:ext cx="4139952" cy="3104964"/>
          </a:xfrm>
          <a:prstGeom prst="rect">
            <a:avLst/>
          </a:prstGeom>
        </p:spPr>
      </p:pic>
      <p:cxnSp>
        <p:nvCxnSpPr>
          <p:cNvPr id="9" name="Connecteur droit avec flèche 8"/>
          <p:cNvCxnSpPr/>
          <p:nvPr/>
        </p:nvCxnSpPr>
        <p:spPr>
          <a:xfrm flipV="1">
            <a:off x="2195736" y="2636912"/>
            <a:ext cx="432048" cy="4903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Ellipse 9"/>
          <p:cNvSpPr/>
          <p:nvPr/>
        </p:nvSpPr>
        <p:spPr>
          <a:xfrm>
            <a:off x="6300192" y="2506207"/>
            <a:ext cx="1224136" cy="1656184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781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41266</TotalTime>
  <Words>172</Words>
  <Application>Microsoft Office PowerPoint</Application>
  <PresentationFormat>Affichage à l'écran (4:3)</PresentationFormat>
  <Paragraphs>16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QLC</cp:lastModifiedBy>
  <cp:revision>760</cp:revision>
  <cp:lastPrinted>2016-02-08T19:41:58Z</cp:lastPrinted>
  <dcterms:created xsi:type="dcterms:W3CDTF">2014-03-07T09:21:22Z</dcterms:created>
  <dcterms:modified xsi:type="dcterms:W3CDTF">2019-04-15T12:46:06Z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303174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