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8" r:id="rId2"/>
    <p:sldId id="491" r:id="rId3"/>
    <p:sldId id="494" r:id="rId4"/>
    <p:sldId id="490" r:id="rId5"/>
    <p:sldId id="492" r:id="rId6"/>
    <p:sldId id="493" r:id="rId7"/>
    <p:sldId id="495" r:id="rId8"/>
    <p:sldId id="496" r:id="rId9"/>
    <p:sldId id="497" r:id="rId10"/>
    <p:sldId id="498" r:id="rId11"/>
    <p:sldId id="499" r:id="rId1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04/10/2018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AIN</a:t>
            </a:r>
            <a:r>
              <a:rPr lang="fr-FR" altLang="fr-FR" kern="0" baseline="0" dirty="0" smtClean="0"/>
              <a:t> ZAGHOUAN 1</a:t>
            </a:r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AIN ZAGHOUAN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02 octobre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5715831"/>
            <a:ext cx="3672408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3419872" cy="25649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8" y="3573016"/>
            <a:ext cx="2301720" cy="30689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881335"/>
            <a:ext cx="3672409" cy="489654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131840" y="5877272"/>
            <a:ext cx="54006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Présence de 8 boites de conserves de confiture (poires au sirop) "EMPORIUM" dont la DLC était le jour de l'audit 02/10/2018.</a:t>
            </a:r>
            <a:endParaRPr 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5"/>
            <a:ext cx="2859782" cy="38130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2859782" cy="381304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584" y="5733256"/>
            <a:ext cx="758137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Vestiaires: </a:t>
            </a:r>
            <a:r>
              <a:rPr lang="fr-FR" b="1" dirty="0">
                <a:solidFill>
                  <a:srgbClr val="0070C0"/>
                </a:solidFill>
              </a:rPr>
              <a:t>Absence de savon liquide pour les vestiaires </a:t>
            </a:r>
            <a:r>
              <a:rPr lang="fr-FR" b="1" dirty="0" smtClean="0">
                <a:solidFill>
                  <a:srgbClr val="0070C0"/>
                </a:solidFill>
              </a:rPr>
              <a:t>hommes.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Absence de distributeur savon pour les sanitaires femmes.</a:t>
            </a:r>
          </a:p>
        </p:txBody>
      </p:sp>
    </p:spTree>
    <p:extLst>
      <p:ext uri="{BB962C8B-B14F-4D97-AF65-F5344CB8AC3E}">
        <p14:creationId xmlns:p14="http://schemas.microsoft.com/office/powerpoint/2010/main" val="29530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69878" y="5157192"/>
            <a:ext cx="72728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</a:t>
            </a:r>
            <a:r>
              <a:rPr lang="fr-FR" b="1" dirty="0">
                <a:solidFill>
                  <a:srgbClr val="0070C0"/>
                </a:solidFill>
              </a:rPr>
              <a:t>: La qualité de fraicheur des poires n'était pas satisfaisante.</a:t>
            </a:r>
          </a:p>
          <a:p>
            <a:r>
              <a:rPr lang="fr-FR" b="1" dirty="0">
                <a:solidFill>
                  <a:srgbClr val="0070C0"/>
                </a:solidFill>
              </a:rPr>
              <a:t>Les piments exposés n'étaient pas propres. 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1412774"/>
            <a:ext cx="2444828" cy="325977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5"/>
            <a:ext cx="2444828" cy="32597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12775"/>
            <a:ext cx="2444828" cy="325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5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9592" y="5805264"/>
            <a:ext cx="74168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FLEG: </a:t>
            </a:r>
            <a:r>
              <a:rPr lang="fr-FR" b="1" u="sng" dirty="0">
                <a:solidFill>
                  <a:srgbClr val="0070C0"/>
                </a:solidFill>
              </a:rPr>
              <a:t>Présence d'un morceau de potiron emballé et non identifié.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3219822" cy="42930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2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43608" y="5589240"/>
            <a:ext cx="7200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Renforcer le nettoyage des caisses avant stockage dans </a:t>
            </a:r>
            <a:r>
              <a:rPr lang="fr-FR" b="1" dirty="0" smtClean="0">
                <a:solidFill>
                  <a:srgbClr val="0070C0"/>
                </a:solidFill>
              </a:rPr>
              <a:t>l’armoire </a:t>
            </a:r>
            <a:r>
              <a:rPr lang="fr-FR" b="1" dirty="0" smtClean="0">
                <a:solidFill>
                  <a:srgbClr val="0070C0"/>
                </a:solidFill>
              </a:rPr>
              <a:t>froide et avant exposition au rayon.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35" y="1340768"/>
            <a:ext cx="3003798" cy="40050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584" y="6381328"/>
            <a:ext cx="758137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L’autocontrôle du nettoyage n’était pas quotidien.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480720" cy="486054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4860032" y="4365104"/>
            <a:ext cx="2736304" cy="93610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618273" y="2852936"/>
            <a:ext cx="2736304" cy="78370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811161" y="3612595"/>
            <a:ext cx="2736304" cy="44166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85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4048" y="4017522"/>
            <a:ext cx="3562852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FLEG: Le suivi et l'enregistrement des températures à cœur n'étaient pas réalisés depuis </a:t>
            </a:r>
            <a:r>
              <a:rPr lang="fr-FR" b="1" dirty="0" smtClean="0">
                <a:solidFill>
                  <a:srgbClr val="0070C0"/>
                </a:solidFill>
              </a:rPr>
              <a:t>janvier.</a:t>
            </a:r>
          </a:p>
          <a:p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Absence </a:t>
            </a:r>
            <a:r>
              <a:rPr lang="fr-FR" b="1" dirty="0">
                <a:solidFill>
                  <a:srgbClr val="0070C0"/>
                </a:solidFill>
              </a:rPr>
              <a:t>de l'autocontrôle de nettoyage pour le mois de septembre et début octobre.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79" y="4017522"/>
            <a:ext cx="2140361" cy="28147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90262"/>
            <a:ext cx="2376264" cy="31683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0" y="4017522"/>
            <a:ext cx="2300287" cy="281473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3" y="690262"/>
            <a:ext cx="2376264" cy="3168352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755576" y="1988840"/>
            <a:ext cx="504056" cy="28803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454744" y="5424889"/>
            <a:ext cx="504056" cy="28803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454744" y="2349359"/>
            <a:ext cx="504056" cy="28803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060376" y="5013176"/>
            <a:ext cx="504056" cy="28803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85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6381328"/>
            <a:ext cx="758137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L’autocontrôle du nettoyage n’était pas quotidien.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72866" y="267494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764704"/>
            <a:ext cx="4011910" cy="534921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43050" y="6165304"/>
            <a:ext cx="758137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Les caisses de yaourts étaient </a:t>
            </a:r>
            <a:r>
              <a:rPr lang="fr-FR" b="1" dirty="0" smtClean="0">
                <a:solidFill>
                  <a:srgbClr val="0070C0"/>
                </a:solidFill>
              </a:rPr>
              <a:t>mises </a:t>
            </a:r>
            <a:r>
              <a:rPr lang="fr-FR" b="1" dirty="0" smtClean="0">
                <a:solidFill>
                  <a:srgbClr val="0070C0"/>
                </a:solidFill>
              </a:rPr>
              <a:t>à même le sol devant le meuble froid d’exposition.</a:t>
            </a:r>
          </a:p>
        </p:txBody>
      </p:sp>
    </p:spTree>
    <p:extLst>
      <p:ext uri="{BB962C8B-B14F-4D97-AF65-F5344CB8AC3E}">
        <p14:creationId xmlns:p14="http://schemas.microsoft.com/office/powerpoint/2010/main" val="28893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1340768"/>
            <a:ext cx="2679762" cy="35730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40768"/>
            <a:ext cx="2679762" cy="35730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2679762" cy="357301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27584" y="5373216"/>
            <a:ext cx="758137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</a:t>
            </a:r>
            <a:r>
              <a:rPr lang="fr-FR" b="1" dirty="0">
                <a:solidFill>
                  <a:srgbClr val="0070C0"/>
                </a:solidFill>
              </a:rPr>
              <a:t>: Présence de certains </a:t>
            </a:r>
            <a:r>
              <a:rPr lang="fr-FR" b="1" dirty="0" smtClean="0">
                <a:solidFill>
                  <a:srgbClr val="0070C0"/>
                </a:solidFill>
              </a:rPr>
              <a:t>mini </a:t>
            </a:r>
            <a:r>
              <a:rPr lang="fr-FR" b="1" dirty="0">
                <a:solidFill>
                  <a:srgbClr val="0070C0"/>
                </a:solidFill>
              </a:rPr>
              <a:t>préparations alimentaires "</a:t>
            </a:r>
            <a:r>
              <a:rPr lang="fr-FR" b="1" dirty="0" err="1">
                <a:solidFill>
                  <a:srgbClr val="0070C0"/>
                </a:solidFill>
              </a:rPr>
              <a:t>Pizzaeolo</a:t>
            </a:r>
            <a:r>
              <a:rPr lang="fr-FR" b="1" dirty="0">
                <a:solidFill>
                  <a:srgbClr val="0070C0"/>
                </a:solidFill>
              </a:rPr>
              <a:t>" et d'une boite de fromage en cube "</a:t>
            </a:r>
            <a:r>
              <a:rPr lang="fr-FR" b="1" dirty="0" err="1">
                <a:solidFill>
                  <a:srgbClr val="0070C0"/>
                </a:solidFill>
              </a:rPr>
              <a:t>Salacube</a:t>
            </a:r>
            <a:r>
              <a:rPr lang="fr-FR" b="1" dirty="0">
                <a:solidFill>
                  <a:srgbClr val="0070C0"/>
                </a:solidFill>
              </a:rPr>
              <a:t>" dont les DF, DLC, et </a:t>
            </a:r>
            <a:r>
              <a:rPr lang="fr-FR" b="1" dirty="0" err="1">
                <a:solidFill>
                  <a:srgbClr val="0070C0"/>
                </a:solidFill>
              </a:rPr>
              <a:t>N°Lot</a:t>
            </a:r>
            <a:r>
              <a:rPr lang="fr-FR" b="1" dirty="0">
                <a:solidFill>
                  <a:srgbClr val="0070C0"/>
                </a:solidFill>
              </a:rPr>
              <a:t> étaient illisibles. </a:t>
            </a:r>
            <a:endParaRPr 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41240</TotalTime>
  <Words>209</Words>
  <Application>Microsoft Office PowerPoint</Application>
  <PresentationFormat>Affichage à l'écran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755</cp:revision>
  <cp:lastPrinted>2016-02-08T19:41:58Z</cp:lastPrinted>
  <dcterms:created xsi:type="dcterms:W3CDTF">2014-03-07T09:21:22Z</dcterms:created>
  <dcterms:modified xsi:type="dcterms:W3CDTF">2018-10-04T16:47:11Z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303174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