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8" r:id="rId2"/>
    <p:sldId id="491" r:id="rId3"/>
    <p:sldId id="490" r:id="rId4"/>
    <p:sldId id="492" r:id="rId5"/>
    <p:sldId id="493" r:id="rId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16/11/2017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16/11/2017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AIN</a:t>
            </a:r>
            <a:r>
              <a:rPr lang="fr-FR" altLang="fr-FR" kern="0" baseline="0" dirty="0" smtClean="0"/>
              <a:t> ZAGHOUAN 1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AIN ZAGHOUAN 1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25 octobre 2</a:t>
            </a:r>
            <a:r>
              <a:rPr lang="fr-FR" sz="2000" b="1" dirty="0" smtClean="0">
                <a:solidFill>
                  <a:srgbClr val="000000"/>
                </a:solidFill>
              </a:rPr>
              <a:t>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smtClean="0">
                <a:solidFill>
                  <a:srgbClr val="000000"/>
                </a:solidFill>
              </a:rPr>
              <a:t>Meriam CHOUCHENE</a:t>
            </a:r>
          </a:p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M.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0951" y="6165304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Zone de réception: le sol est crevassé à ce niveau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074" name="Picture 2" descr="https://scontent.ftun6-1.fna.fbcdn.net/v/t34.0-12/23666618_10213378152430940_440379063_n.jpg?oh=332437cf3b3615e5fbd28d8c0a5b0afb&amp;oe=5A10A2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382" y="1556792"/>
            <a:ext cx="6918002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6856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043608" y="6165304"/>
            <a:ext cx="72008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Etat de fraicheur des bananes insatisfaisant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050" name="Picture 2" descr="https://scontent.ftun6-1.fna.fbcdn.net/v/t34.0-12/23634723_10213378152390939_398242507_n.jpg?oh=60b5162dce6fc6fcef710ef0a5d0cf5e&amp;oe=5A0FAA7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734" y="1556792"/>
            <a:ext cx="7344816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9461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71600" y="5877272"/>
            <a:ext cx="72728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présence de moisissures sur les framboises préemballés ‘</a:t>
            </a:r>
            <a:r>
              <a:rPr lang="fr-FR" b="1" dirty="0" err="1" smtClean="0">
                <a:solidFill>
                  <a:srgbClr val="0070C0"/>
                </a:solidFill>
              </a:rPr>
              <a:t>Sunlucar</a:t>
            </a:r>
            <a:r>
              <a:rPr lang="fr-FR" b="1" dirty="0" smtClean="0">
                <a:solidFill>
                  <a:srgbClr val="0070C0"/>
                </a:solidFill>
              </a:rPr>
              <a:t>’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098" name="Picture 2" descr="https://scontent.ftun6-1.fna.fbcdn.net/v/t34.0-12/23635638_10213378152510942_29020504_n.jpg?oh=c08b615fa45499d367d972dd746143a6&amp;oe=5A10B37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700808"/>
            <a:ext cx="7560840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cteur droit avec flèche 4"/>
          <p:cNvCxnSpPr/>
          <p:nvPr/>
        </p:nvCxnSpPr>
        <p:spPr>
          <a:xfrm>
            <a:off x="2915816" y="2276872"/>
            <a:ext cx="1584176" cy="10081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6856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99592" y="6021288"/>
            <a:ext cx="734481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</a:t>
            </a:r>
            <a:r>
              <a:rPr lang="fr-FR" b="1" dirty="0" smtClean="0">
                <a:solidFill>
                  <a:srgbClr val="0070C0"/>
                </a:solidFill>
              </a:rPr>
              <a:t>:La température du meuble des yaourts est -1°C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122" name="Picture 2" descr="https://scontent.ftun6-1.fna.fbcdn.net/v/t34.0-12/23666672_10213378152590944_579892605_n.jpg?oh=e5e6bb7d22db8b91bfaea43a2ec9f1af&amp;oe=5A0FAD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88" y="1412776"/>
            <a:ext cx="7452320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68564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41152</TotalTime>
  <Words>60</Words>
  <Application>Microsoft Office PowerPoint</Application>
  <PresentationFormat>Affichage à l'écran (4:3)</PresentationFormat>
  <Paragraphs>9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747</cp:revision>
  <cp:lastPrinted>2016-02-08T19:41:58Z</cp:lastPrinted>
  <dcterms:created xsi:type="dcterms:W3CDTF">2014-03-07T09:21:22Z</dcterms:created>
  <dcterms:modified xsi:type="dcterms:W3CDTF">2017-11-16T19:10:59Z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303174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