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489" r:id="rId3"/>
    <p:sldId id="490" r:id="rId4"/>
    <p:sldId id="491" r:id="rId5"/>
    <p:sldId id="492" r:id="rId6"/>
    <p:sldId id="493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AIN</a:t>
            </a:r>
            <a:r>
              <a:rPr lang="fr-FR" altLang="fr-FR" kern="0" baseline="0" dirty="0" smtClean="0"/>
              <a:t> ZAGHOUAN 1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AIN ZAGHOUAN 1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30 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412776"/>
            <a:ext cx="5724128" cy="4293096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 rot="21405570">
            <a:off x="3177881" y="2588012"/>
            <a:ext cx="4264908" cy="45784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683568" y="5805264"/>
            <a:ext cx="770485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Quai </a:t>
            </a:r>
            <a:r>
              <a:rPr lang="fr-FR" b="1" dirty="0">
                <a:solidFill>
                  <a:srgbClr val="0070C0"/>
                </a:solidFill>
              </a:rPr>
              <a:t>de réception : Les numéros inscrits sur l'enregistrement de contrôle à la réception sont les numéros des bons de commande et non les BL (une formation a été menée le jour de l'audit)</a:t>
            </a:r>
          </a:p>
        </p:txBody>
      </p:sp>
    </p:spTree>
    <p:extLst>
      <p:ext uri="{BB962C8B-B14F-4D97-AF65-F5344CB8AC3E}">
        <p14:creationId xmlns:p14="http://schemas.microsoft.com/office/powerpoint/2010/main" val="3205915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3975906" cy="530120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88024" y="2780928"/>
            <a:ext cx="367240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Quai </a:t>
            </a:r>
            <a:r>
              <a:rPr lang="fr-FR" b="1" dirty="0">
                <a:solidFill>
                  <a:srgbClr val="0070C0"/>
                </a:solidFill>
              </a:rPr>
              <a:t>de réception : La vérification du mois de mai 2017 n'a pas été réalisée</a:t>
            </a:r>
          </a:p>
        </p:txBody>
      </p:sp>
    </p:spTree>
    <p:extLst>
      <p:ext uri="{BB962C8B-B14F-4D97-AF65-F5344CB8AC3E}">
        <p14:creationId xmlns:p14="http://schemas.microsoft.com/office/powerpoint/2010/main" val="3099461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368153"/>
            <a:ext cx="3240360" cy="432048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8" y="5805264"/>
            <a:ext cx="777686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1/ La caisse d'exposition des fruits "pêche" n'était pas propre le jour de l'audit</a:t>
            </a:r>
          </a:p>
          <a:p>
            <a:r>
              <a:rPr lang="fr-FR" b="1" dirty="0">
                <a:solidFill>
                  <a:srgbClr val="0070C0"/>
                </a:solidFill>
              </a:rPr>
              <a:t>2/ Le rayon n'était pas propre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68154"/>
            <a:ext cx="3240360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856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3942438" cy="525658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788025" y="2924944"/>
            <a:ext cx="3672408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fruits </a:t>
            </a:r>
            <a:r>
              <a:rPr lang="fr-FR" b="1" dirty="0">
                <a:solidFill>
                  <a:srgbClr val="0070C0"/>
                </a:solidFill>
              </a:rPr>
              <a:t>et légumes : Le positionnement de l'appareil DEIV du rayon fruits et légumes n'est pas adéquat. </a:t>
            </a:r>
          </a:p>
        </p:txBody>
      </p:sp>
    </p:spTree>
    <p:extLst>
      <p:ext uri="{BB962C8B-B14F-4D97-AF65-F5344CB8AC3E}">
        <p14:creationId xmlns:p14="http://schemas.microsoft.com/office/powerpoint/2010/main" val="1966856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106" y="1412777"/>
            <a:ext cx="3780420" cy="504056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572000" y="2708920"/>
            <a:ext cx="388843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</a:t>
            </a:r>
            <a:r>
              <a:rPr lang="fr-FR" b="1" dirty="0">
                <a:solidFill>
                  <a:srgbClr val="0070C0"/>
                </a:solidFill>
              </a:rPr>
              <a:t>Fuite d’eau dans le magasin au moment du dégivrage</a:t>
            </a:r>
          </a:p>
        </p:txBody>
      </p:sp>
    </p:spTree>
    <p:extLst>
      <p:ext uri="{BB962C8B-B14F-4D97-AF65-F5344CB8AC3E}">
        <p14:creationId xmlns:p14="http://schemas.microsoft.com/office/powerpoint/2010/main" val="19668564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41097</TotalTime>
  <Words>119</Words>
  <Application>Microsoft Office PowerPoint</Application>
  <PresentationFormat>Affichage à l'écran (4:3)</PresentationFormat>
  <Paragraphs>10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744</cp:revision>
  <cp:lastPrinted>2016-02-08T19:41:58Z</cp:lastPrinted>
  <dcterms:created xsi:type="dcterms:W3CDTF">2014-03-07T09:21:22Z</dcterms:created>
  <dcterms:modified xsi:type="dcterms:W3CDTF">2017-07-07T07:33:34Z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303174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