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65" r:id="rId3"/>
    <p:sldId id="468" r:id="rId4"/>
    <p:sldId id="470" r:id="rId5"/>
    <p:sldId id="464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5</a:t>
            </a:r>
            <a:r>
              <a:rPr lang="fr-FR" altLang="fr-FR" kern="0" baseline="0" dirty="0" smtClean="0"/>
              <a:t> Décembre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5 Décembre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1"/>
            <a:ext cx="3618402" cy="48245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798" y="1250105"/>
            <a:ext cx="3632393" cy="48431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7444" y="6066849"/>
            <a:ext cx="7848872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d’un dépôt de givre au niveau des armoires froides négatives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23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82213"/>
            <a:ext cx="4050046" cy="303753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282213"/>
            <a:ext cx="4110521" cy="30828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11560" y="5373216"/>
            <a:ext cx="7920880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</a:t>
            </a:r>
            <a:r>
              <a:rPr lang="fr-FR" b="1" dirty="0" smtClean="0">
                <a:solidFill>
                  <a:srgbClr val="0070C0"/>
                </a:solidFill>
              </a:rPr>
              <a:t>cartons contenant des produits </a:t>
            </a:r>
            <a:r>
              <a:rPr lang="fr-FR" b="1" dirty="0" smtClean="0">
                <a:solidFill>
                  <a:srgbClr val="0070C0"/>
                </a:solidFill>
              </a:rPr>
              <a:t>dans les linéaires 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46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96000" cy="4572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65900" y="5840760"/>
            <a:ext cx="607776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entreposage des cartons déchets au niveau de la réserve sèche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6016" y="3585790"/>
            <a:ext cx="3888432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Vestiaires: 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présencce</a:t>
            </a:r>
            <a:r>
              <a:rPr lang="fr-FR" b="1" dirty="0">
                <a:solidFill>
                  <a:srgbClr val="0070C0"/>
                </a:solidFill>
              </a:rPr>
              <a:t> de piqures de moisissures au niveau des Grilles d’aspiration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04456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33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41159</TotalTime>
  <Words>59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705</cp:revision>
  <cp:lastPrinted>2016-02-08T19:41:58Z</cp:lastPrinted>
  <dcterms:created xsi:type="dcterms:W3CDTF">2014-03-07T09:21:22Z</dcterms:created>
  <dcterms:modified xsi:type="dcterms:W3CDTF">2019-12-22T22:10:20Z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