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268" r:id="rId2"/>
    <p:sldId id="460" r:id="rId3"/>
    <p:sldId id="461" r:id="rId4"/>
    <p:sldId id="462" r:id="rId5"/>
    <p:sldId id="463" r:id="rId6"/>
    <p:sldId id="464" r:id="rId7"/>
    <p:sldId id="465" r:id="rId8"/>
    <p:sldId id="466" r:id="rId9"/>
    <p:sldId id="467" r:id="rId10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8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25/04/2018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25/04/2018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5</a:t>
            </a:r>
            <a:r>
              <a:rPr lang="fr-FR" altLang="fr-FR" kern="0" baseline="0" dirty="0" smtClean="0"/>
              <a:t> Décembre</a:t>
            </a:r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:xdr="http://schemas.openxmlformats.org/drawingml/2006/spreadsheetDrawing" xmlns="" xmlns:a16="http://schemas.microsoft.com/office/drawing/2014/main" xmlns:lc="http://schemas.openxmlformats.org/drawingml/2006/lockedCanvas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5 Décembre</a:t>
            </a: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20/04/2018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580112" y="5733256"/>
            <a:ext cx="2736304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 Raja </a:t>
            </a:r>
            <a:r>
              <a:rPr lang="fr-FR" sz="2000" b="1" dirty="0" err="1" smtClean="0">
                <a:solidFill>
                  <a:srgbClr val="000000"/>
                </a:solidFill>
              </a:rPr>
              <a:t>Bouhalfaya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3568" y="5517232"/>
            <a:ext cx="8028384" cy="646331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fr-FR" b="1" u="sng" dirty="0" smtClean="0">
                <a:solidFill>
                  <a:srgbClr val="0070C0"/>
                </a:solidFill>
              </a:rPr>
              <a:t>PLS: </a:t>
            </a:r>
            <a:r>
              <a:rPr lang="fr-FR" b="1" dirty="0" smtClean="0">
                <a:solidFill>
                  <a:srgbClr val="0070C0"/>
                </a:solidFill>
              </a:rPr>
              <a:t>Egouttage de gouttelettes d’eau au niveau d’une partie du meuble froid .  </a:t>
            </a:r>
            <a:endParaRPr lang="fr-FR" b="1" u="sng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484784"/>
            <a:ext cx="4283968" cy="3212976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9992" y="1412776"/>
            <a:ext cx="4475989" cy="3356992"/>
          </a:xfrm>
          <a:prstGeom prst="rect">
            <a:avLst/>
          </a:prstGeom>
        </p:spPr>
      </p:pic>
      <p:cxnSp>
        <p:nvCxnSpPr>
          <p:cNvPr id="6" name="Connecteur droit avec flèche 5"/>
          <p:cNvCxnSpPr/>
          <p:nvPr/>
        </p:nvCxnSpPr>
        <p:spPr>
          <a:xfrm>
            <a:off x="683568" y="1412776"/>
            <a:ext cx="720080" cy="57606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" name="Connecteur droit avec flèche 7"/>
          <p:cNvCxnSpPr/>
          <p:nvPr/>
        </p:nvCxnSpPr>
        <p:spPr>
          <a:xfrm flipH="1">
            <a:off x="7236296" y="1772816"/>
            <a:ext cx="648072" cy="72008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3000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484784"/>
            <a:ext cx="4032448" cy="3024336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9992" y="1484784"/>
            <a:ext cx="4283968" cy="3212976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83568" y="5517232"/>
            <a:ext cx="8028384" cy="646331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fr-FR" b="1" u="sng" dirty="0" smtClean="0">
                <a:solidFill>
                  <a:srgbClr val="0070C0"/>
                </a:solidFill>
              </a:rPr>
              <a:t>Meuble des surgelés :</a:t>
            </a:r>
            <a:r>
              <a:rPr lang="fr-FR" b="1" dirty="0">
                <a:solidFill>
                  <a:srgbClr val="0070C0"/>
                </a:solidFill>
              </a:rPr>
              <a:t> </a:t>
            </a:r>
            <a:r>
              <a:rPr lang="fr-FR" b="1" dirty="0" smtClean="0">
                <a:solidFill>
                  <a:srgbClr val="0070C0"/>
                </a:solidFill>
              </a:rPr>
              <a:t>Présence d’une quantité importante de givre au niveau du meuble.  </a:t>
            </a:r>
            <a:endParaRPr lang="fr-FR" b="1" u="sng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4743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412776"/>
            <a:ext cx="3867894" cy="5157192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4427984" y="5508947"/>
            <a:ext cx="4599251" cy="92333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fr-FR" b="1" u="sng" dirty="0" smtClean="0">
                <a:solidFill>
                  <a:srgbClr val="0070C0"/>
                </a:solidFill>
              </a:rPr>
              <a:t>Sanitaires:</a:t>
            </a:r>
            <a:r>
              <a:rPr lang="fr-FR" b="1" dirty="0">
                <a:solidFill>
                  <a:srgbClr val="0070C0"/>
                </a:solidFill>
              </a:rPr>
              <a:t> </a:t>
            </a:r>
            <a:r>
              <a:rPr lang="fr-FR" b="1" dirty="0" smtClean="0">
                <a:solidFill>
                  <a:srgbClr val="0070C0"/>
                </a:solidFill>
              </a:rPr>
              <a:t>absence de distributeur de papier essuie-mains , et de savon liquide.</a:t>
            </a:r>
            <a:endParaRPr lang="fr-FR" b="1" u="sng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1960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5936" y="1484784"/>
            <a:ext cx="4896544" cy="3672408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340768"/>
            <a:ext cx="3168352" cy="422447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539552" y="5949280"/>
            <a:ext cx="8028384" cy="369332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fr-FR" b="1" u="sng" dirty="0" smtClean="0">
                <a:solidFill>
                  <a:srgbClr val="0070C0"/>
                </a:solidFill>
              </a:rPr>
              <a:t>Zone de réception: </a:t>
            </a:r>
            <a:r>
              <a:rPr lang="fr-FR" b="1" dirty="0" smtClean="0">
                <a:solidFill>
                  <a:srgbClr val="0070C0"/>
                </a:solidFill>
              </a:rPr>
              <a:t>La porte de la réception manquait d’étanchéité.</a:t>
            </a:r>
            <a:endParaRPr lang="fr-FR" b="1" u="sng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9463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352" y="958323"/>
            <a:ext cx="3384376" cy="4512501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1225734"/>
            <a:ext cx="3183818" cy="424509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83568" y="5877272"/>
            <a:ext cx="8028384" cy="369332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fr-FR" b="1" u="sng" dirty="0" smtClean="0">
                <a:solidFill>
                  <a:srgbClr val="0070C0"/>
                </a:solidFill>
              </a:rPr>
              <a:t>Zone de réception: </a:t>
            </a:r>
            <a:r>
              <a:rPr lang="fr-FR" b="1" dirty="0" smtClean="0">
                <a:solidFill>
                  <a:srgbClr val="0070C0"/>
                </a:solidFill>
              </a:rPr>
              <a:t>Le sol était abîmé à plusieurs niveaux.</a:t>
            </a:r>
            <a:endParaRPr lang="fr-FR" b="1" u="sng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9625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157088"/>
            <a:ext cx="4011910" cy="534921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4296475" y="5859970"/>
            <a:ext cx="4599251" cy="646331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fr-FR" b="1" u="sng" dirty="0" smtClean="0">
                <a:solidFill>
                  <a:srgbClr val="0070C0"/>
                </a:solidFill>
              </a:rPr>
              <a:t>Réserve: </a:t>
            </a:r>
            <a:r>
              <a:rPr lang="fr-FR" b="1" dirty="0" smtClean="0">
                <a:solidFill>
                  <a:srgbClr val="0070C0"/>
                </a:solidFill>
              </a:rPr>
              <a:t>Les sacs de sucre étaient entreposés sur des palettes en bois.</a:t>
            </a:r>
            <a:endParaRPr lang="fr-FR" b="1" u="sng" dirty="0">
              <a:solidFill>
                <a:srgbClr val="0070C0"/>
              </a:solidFill>
            </a:endParaRPr>
          </a:p>
        </p:txBody>
      </p:sp>
      <p:cxnSp>
        <p:nvCxnSpPr>
          <p:cNvPr id="9" name="Connecteur droit avec flèche 8"/>
          <p:cNvCxnSpPr/>
          <p:nvPr/>
        </p:nvCxnSpPr>
        <p:spPr>
          <a:xfrm flipH="1">
            <a:off x="2915816" y="2420888"/>
            <a:ext cx="216024" cy="115212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7556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1268760"/>
            <a:ext cx="5532107" cy="414908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683568" y="5877272"/>
            <a:ext cx="8028384" cy="646331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fr-FR" b="1" u="sng" dirty="0" smtClean="0">
                <a:solidFill>
                  <a:srgbClr val="0070C0"/>
                </a:solidFill>
              </a:rPr>
              <a:t>Zone de réception: </a:t>
            </a:r>
            <a:r>
              <a:rPr lang="fr-FR" b="1" dirty="0" smtClean="0">
                <a:solidFill>
                  <a:srgbClr val="0070C0"/>
                </a:solidFill>
              </a:rPr>
              <a:t>La porte du box de la réception présentait une faille .</a:t>
            </a:r>
            <a:endParaRPr lang="fr-FR" b="1" u="sng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2410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716" b="25327"/>
          <a:stretch/>
        </p:blipFill>
        <p:spPr>
          <a:xfrm>
            <a:off x="1835696" y="1484784"/>
            <a:ext cx="5436096" cy="3528392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683568" y="5877272"/>
            <a:ext cx="8028384" cy="369332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fr-FR" b="1" u="sng" dirty="0" smtClean="0">
                <a:solidFill>
                  <a:srgbClr val="0070C0"/>
                </a:solidFill>
              </a:rPr>
              <a:t>Boite à pharmacie: </a:t>
            </a:r>
            <a:r>
              <a:rPr lang="fr-FR" b="1" dirty="0" smtClean="0">
                <a:solidFill>
                  <a:srgbClr val="0070C0"/>
                </a:solidFill>
              </a:rPr>
              <a:t>La Bétadine* était périmée depuis octobre 2017.</a:t>
            </a:r>
            <a:endParaRPr lang="fr-FR" b="1" u="sng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5593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41011</TotalTime>
  <Words>120</Words>
  <Application>Microsoft Office PowerPoint</Application>
  <PresentationFormat>Affichage à l'écran (4:3)</PresentationFormat>
  <Paragraphs>12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5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MH-QLC</cp:lastModifiedBy>
  <cp:revision>694</cp:revision>
  <cp:lastPrinted>2016-02-08T19:41:58Z</cp:lastPrinted>
  <dcterms:created xsi:type="dcterms:W3CDTF">2014-03-07T09:21:22Z</dcterms:created>
  <dcterms:modified xsi:type="dcterms:W3CDTF">2018-04-25T20:47:19Z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1129028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