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60" r:id="rId3"/>
    <p:sldId id="461" r:id="rId4"/>
    <p:sldId id="462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5</a:t>
            </a:r>
            <a:r>
              <a:rPr lang="fr-FR" altLang="fr-FR" kern="0" baseline="0" dirty="0" smtClean="0"/>
              <a:t> Décembre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5 Décembre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02/11/2018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228020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développement de givre.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56792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228020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peinture des linéaires étaient décollées et rouillées.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12776"/>
            <a:ext cx="3936437" cy="29523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1" b="25850"/>
          <a:stretch/>
        </p:blipFill>
        <p:spPr>
          <a:xfrm>
            <a:off x="4283968" y="1412776"/>
            <a:ext cx="4657200" cy="2457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8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228020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Casiers: présence de rouille.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549" y="1268760"/>
            <a:ext cx="351039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54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41060</TotalTime>
  <Words>35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697</cp:revision>
  <cp:lastPrinted>2016-02-08T19:41:58Z</cp:lastPrinted>
  <dcterms:created xsi:type="dcterms:W3CDTF">2014-03-07T09:21:22Z</dcterms:created>
  <dcterms:modified xsi:type="dcterms:W3CDTF">2018-11-07T20:52:51Z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