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460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>
        <p:scale>
          <a:sx n="44" d="100"/>
          <a:sy n="44" d="100"/>
        </p:scale>
        <p:origin x="-642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5</a:t>
            </a:r>
            <a:r>
              <a:rPr lang="fr-FR" altLang="fr-FR" kern="0" baseline="0" dirty="0" smtClean="0"/>
              <a:t> Décembre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5 Décembre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05/12/2017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end 29 juin\HEND\uhd\El kram express\2017\dec 17\IMG_20171205_120231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254" y="1340768"/>
            <a:ext cx="4137924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3568" y="3176054"/>
            <a:ext cx="3638686" cy="12003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manque d'indication de la température de conservation sur les étiquettes du fournisseur SOLE MIO;</a:t>
            </a:r>
          </a:p>
        </p:txBody>
      </p:sp>
    </p:spTree>
    <p:extLst>
      <p:ext uri="{BB962C8B-B14F-4D97-AF65-F5344CB8AC3E}">
        <p14:creationId xmlns:p14="http://schemas.microsoft.com/office/powerpoint/2010/main" val="5630002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40860</TotalTime>
  <Words>26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Thème1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688</cp:revision>
  <cp:lastPrinted>2016-02-08T19:41:58Z</cp:lastPrinted>
  <dcterms:created xsi:type="dcterms:W3CDTF">2014-03-07T09:21:22Z</dcterms:created>
  <dcterms:modified xsi:type="dcterms:W3CDTF">2017-12-08T14:04:41Z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