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8" r:id="rId2"/>
    <p:sldId id="332" r:id="rId3"/>
    <p:sldId id="333" r:id="rId4"/>
    <p:sldId id="334" r:id="rId5"/>
    <p:sldId id="351" r:id="rId6"/>
    <p:sldId id="336" r:id="rId7"/>
    <p:sldId id="335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52" r:id="rId21"/>
    <p:sldId id="349" r:id="rId22"/>
    <p:sldId id="35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FD3E2-D3B7-499B-920C-B5AB1D287856}" type="datetimeFigureOut">
              <a:rPr lang="fr-FR" smtClean="0"/>
              <a:t>11/02/2019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1612F-9D97-45CF-A337-6AA3B0EC06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35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Sfax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33" y="333415"/>
            <a:ext cx="5761037" cy="5429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 SmartArt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933" y="333415"/>
            <a:ext cx="5761037" cy="5429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714612" y="293787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fr-FR" dirty="0"/>
              <a:t>Audit Dépôt  UHD- Sfax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 Dépôt  UHD- Sfax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Audit Dépôt  UHD- </a:t>
            </a:r>
            <a:r>
              <a:rPr lang="fr-FR" dirty="0" err="1"/>
              <a:t>Charguia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Audit Dépôt  UHD- </a:t>
            </a:r>
            <a:r>
              <a:rPr lang="fr-FR" dirty="0" err="1"/>
              <a:t>Charguia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Audit Dépôt  UHD- </a:t>
            </a:r>
            <a:r>
              <a:rPr lang="fr-FR" dirty="0" err="1"/>
              <a:t>Charguia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14612" y="285728"/>
            <a:ext cx="4500594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Audit Dépôt  UHD- Sfax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>
                <a:solidFill>
                  <a:srgbClr val="FFC000"/>
                </a:solidFill>
              </a:rPr>
              <a:t>Entrepôt Sfax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5602" y="5760184"/>
            <a:ext cx="2161169" cy="5078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30 janvier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gaia.be/media/files/Varkens/carrefou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6020"/>
            <a:ext cx="968491" cy="9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B7C9064-8DE7-47BB-9EE8-8BB76B1118AE}"/>
              </a:ext>
            </a:extLst>
          </p:cNvPr>
          <p:cNvSpPr/>
          <p:nvPr/>
        </p:nvSpPr>
        <p:spPr>
          <a:xfrm>
            <a:off x="4821549" y="5766852"/>
            <a:ext cx="3494867" cy="4944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755576" y="5949280"/>
            <a:ext cx="7704856" cy="79208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Le sol de la chambre froide n’était pas propre. Renforcer le nettoyage.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7" y="1350430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2411760" y="5229200"/>
            <a:ext cx="4392488" cy="43204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Renforcer le nettoyage des caissons.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79" y="1445793"/>
            <a:ext cx="2247714" cy="2996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5" y="1445793"/>
            <a:ext cx="2247714" cy="29969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147" y="1445793"/>
            <a:ext cx="224771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755576" y="5899024"/>
            <a:ext cx="7704856" cy="836712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PLS: Le suivi et l’enregistrement des températures de la chaine du froid n’étaient pas réalisés le 29 et 30 janvier 2019.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31673" y="1340768"/>
            <a:ext cx="5952661" cy="446449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483768" y="4581128"/>
            <a:ext cx="3384376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1439651" y="6217083"/>
            <a:ext cx="6336704" cy="43204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PLS: L’autocontrôle du nettoyage n’était pas quotidien.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3918" y="1412776"/>
            <a:ext cx="6108171" cy="458112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5400000">
            <a:off x="3077833" y="3302985"/>
            <a:ext cx="3384376" cy="104411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2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755576" y="6021288"/>
            <a:ext cx="7704856" cy="72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Le poste lave mains situé devant la CF poissons était inaccessible et non fonctionnel.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81" y="1268760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683568" y="5517232"/>
            <a:ext cx="7704856" cy="122413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Présence d’un trous au niveau de la bouche d’égout située devant les vestiaires.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Bouchage de la bouche d’égout et débordement d’eau.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3003798" cy="40050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755576" y="5877272"/>
            <a:ext cx="7704856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Présence d’un pot de yaourt vide et d’un sachet de </a:t>
            </a:r>
            <a:r>
              <a:rPr lang="fr-FR" b="1" dirty="0" err="1" smtClean="0">
                <a:solidFill>
                  <a:srgbClr val="0070C0"/>
                </a:solidFill>
              </a:rPr>
              <a:t>siment</a:t>
            </a:r>
            <a:r>
              <a:rPr lang="fr-FR" b="1" dirty="0" smtClean="0">
                <a:solidFill>
                  <a:srgbClr val="0070C0"/>
                </a:solidFill>
              </a:rPr>
              <a:t> au niveau du SAS de réception.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30450"/>
            <a:ext cx="3057804" cy="40770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10" y="1530450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755576" y="5805264"/>
            <a:ext cx="7704856" cy="72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Les repas des employés était stockés au niveau de la zone casse et retours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09" y="1289597"/>
            <a:ext cx="3219822" cy="429309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89597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755576" y="5977825"/>
            <a:ext cx="7704856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CF FLEG: Présence d’un raticide libre jeté au fond de la chambre froide sans utilisation de porte appâts.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72" y="1017553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755576" y="5932002"/>
            <a:ext cx="7704856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Absence du savon liquide et du papier essuie mains dans tous les vestiaires et sanitaires.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69" y="924320"/>
            <a:ext cx="3651870" cy="48691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2228605" y="5993904"/>
            <a:ext cx="5472608" cy="819472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Renforcer le nettoyage du quai de réception.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78" y="1024003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1187624" y="5836074"/>
            <a:ext cx="6840760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Stockage des palettes non propres au niveau de la CF PLS.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28653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755576" y="6008726"/>
            <a:ext cx="7704856" cy="849274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Absence de poubelle. Utilisation de seaux pour le stockage des déchets.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73" y="1032115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1403648" y="5733256"/>
            <a:ext cx="6264696" cy="72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Présence d’un flocon Dakin périmé depuis le 02/2018.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07" y="1348846"/>
            <a:ext cx="3111810" cy="41490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829" y="1348846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935596" y="5805264"/>
            <a:ext cx="7344816" cy="79208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Présence de mégot de cigarette au niveau du quai de réception. Veuillez </a:t>
            </a:r>
            <a:r>
              <a:rPr lang="fr-FR" b="1" dirty="0" smtClean="0">
                <a:solidFill>
                  <a:srgbClr val="0070C0"/>
                </a:solidFill>
              </a:rPr>
              <a:t>interdir</a:t>
            </a:r>
            <a:r>
              <a:rPr lang="fr-FR" b="1" dirty="0" smtClean="0">
                <a:solidFill>
                  <a:srgbClr val="0070C0"/>
                </a:solidFill>
              </a:rPr>
              <a:t>e </a:t>
            </a:r>
            <a:r>
              <a:rPr lang="fr-FR" b="1" dirty="0" smtClean="0">
                <a:solidFill>
                  <a:srgbClr val="0070C0"/>
                </a:solidFill>
              </a:rPr>
              <a:t>au </a:t>
            </a:r>
            <a:r>
              <a:rPr lang="fr-FR" b="1" dirty="0" smtClean="0">
                <a:solidFill>
                  <a:srgbClr val="0070C0"/>
                </a:solidFill>
              </a:rPr>
              <a:t>employés de </a:t>
            </a:r>
            <a:r>
              <a:rPr lang="fr-FR" b="1" dirty="0" smtClean="0">
                <a:solidFill>
                  <a:srgbClr val="0070C0"/>
                </a:solidFill>
              </a:rPr>
              <a:t>fumer </a:t>
            </a:r>
            <a:r>
              <a:rPr lang="fr-FR" b="1" dirty="0" smtClean="0">
                <a:solidFill>
                  <a:srgbClr val="0070C0"/>
                </a:solidFill>
              </a:rPr>
              <a:t>à ce niveau.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84" y="1122586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1475656" y="5373216"/>
            <a:ext cx="5976664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Les portes </a:t>
            </a:r>
            <a:r>
              <a:rPr lang="fr-FR" b="1" dirty="0" smtClean="0">
                <a:solidFill>
                  <a:srgbClr val="0070C0"/>
                </a:solidFill>
              </a:rPr>
              <a:t>de la </a:t>
            </a:r>
            <a:r>
              <a:rPr lang="fr-FR" b="1" dirty="0" smtClean="0">
                <a:solidFill>
                  <a:srgbClr val="0070C0"/>
                </a:solidFill>
              </a:rPr>
              <a:t>réception manquaient d’étanchéité.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91" y="1314806"/>
            <a:ext cx="2463738" cy="3284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14" y="1314806"/>
            <a:ext cx="2461918" cy="32825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9" y="1314806"/>
            <a:ext cx="246373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2411760" y="5732181"/>
            <a:ext cx="4464496" cy="43204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Renforcer le nettoyage de la CF FLEG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92695"/>
            <a:ext cx="2681583" cy="35754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94834"/>
            <a:ext cx="2681582" cy="357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755576" y="5604511"/>
            <a:ext cx="7704856" cy="79208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Manque de glaçage pour les caisses de poissons et de sèches réceptionnés.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30074"/>
            <a:ext cx="2679762" cy="35730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30074"/>
            <a:ext cx="267976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878110" y="5509525"/>
            <a:ext cx="7704856" cy="792088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CF(+) poissons: La chambre froide était non </a:t>
            </a:r>
            <a:r>
              <a:rPr lang="fr-FR" b="1" dirty="0" smtClean="0">
                <a:solidFill>
                  <a:srgbClr val="0070C0"/>
                </a:solidFill>
              </a:rPr>
              <a:t>fonctionnelle </a:t>
            </a:r>
            <a:r>
              <a:rPr lang="fr-FR" b="1" dirty="0" smtClean="0">
                <a:solidFill>
                  <a:srgbClr val="0070C0"/>
                </a:solidFill>
              </a:rPr>
              <a:t>et la porte </a:t>
            </a:r>
            <a:r>
              <a:rPr lang="fr-FR" b="1" dirty="0" smtClean="0">
                <a:solidFill>
                  <a:srgbClr val="0070C0"/>
                </a:solidFill>
              </a:rPr>
              <a:t>maintenue </a:t>
            </a:r>
            <a:r>
              <a:rPr lang="fr-FR" b="1" dirty="0" smtClean="0">
                <a:solidFill>
                  <a:srgbClr val="0070C0"/>
                </a:solidFill>
              </a:rPr>
              <a:t>ouverte.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2733768" cy="36450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09" y="1340769"/>
            <a:ext cx="273376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734430" y="5445224"/>
            <a:ext cx="7704856" cy="72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CF(+) poissons: Les produits de la mer était stockés au niveau de la CF non fonctionnelle.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7" y="1412776"/>
            <a:ext cx="2409732" cy="32129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13" y="1412776"/>
            <a:ext cx="2409732" cy="32129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40" y="1412776"/>
            <a:ext cx="2409732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fr-FR" dirty="0"/>
              <a:t>Audit Dépôt  UHD- Sfax</a:t>
            </a:r>
          </a:p>
        </p:txBody>
      </p:sp>
      <p:sp>
        <p:nvSpPr>
          <p:cNvPr id="7" name="Rectangle à coins arrondis 6"/>
          <p:cNvSpPr/>
          <p:nvPr>
            <p:custDataLst>
              <p:tags r:id="rId1"/>
            </p:custDataLst>
          </p:nvPr>
        </p:nvSpPr>
        <p:spPr>
          <a:xfrm>
            <a:off x="1688545" y="5459840"/>
            <a:ext cx="6552728" cy="720080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La température à cœur des produits stockés était élevé.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509" y="1383320"/>
            <a:ext cx="4224469" cy="31683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19448" y="1268760"/>
            <a:ext cx="4409360" cy="330702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627784" y="2576958"/>
            <a:ext cx="1137308" cy="6906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092280" y="2404858"/>
            <a:ext cx="1137308" cy="69062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15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Formation du personnel ISO 22000 et PRP (1)</Template>
  <TotalTime>27683</TotalTime>
  <Words>390</Words>
  <Application>Microsoft Office PowerPoint</Application>
  <PresentationFormat>Affichage à l'écran 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  <vt:lpstr>Audit Dépôt  UHD- Sfax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247</cp:revision>
  <dcterms:created xsi:type="dcterms:W3CDTF">2014-03-07T09:21:22Z</dcterms:created>
  <dcterms:modified xsi:type="dcterms:W3CDTF">2019-02-11T21:36:04Z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1919161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