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69" autoAdjust="0"/>
  </p:normalViewPr>
  <p:slideViewPr>
    <p:cSldViewPr>
      <p:cViewPr varScale="1">
        <p:scale>
          <a:sx n="66" d="100"/>
          <a:sy n="66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1B3F9-10EA-4053-9D07-70E1A076113A}" type="datetimeFigureOut">
              <a:rPr lang="fr-FR" smtClean="0"/>
              <a:t>11/09/2018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780AE-53C6-4D34-93EF-4F9F7829C6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8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Entrepôt </a:t>
            </a:r>
            <a:r>
              <a:rPr lang="fr-FR" sz="3600" b="1" dirty="0" err="1">
                <a:solidFill>
                  <a:srgbClr val="FFC000"/>
                </a:solidFill>
              </a:rPr>
              <a:t>Charguia</a:t>
            </a:r>
            <a:r>
              <a:rPr lang="fr-FR" sz="3600" b="1" dirty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6632" y="5849850"/>
            <a:ext cx="2169184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4 septembre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9794" y="5849849"/>
            <a:ext cx="2372765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</a:t>
            </a:r>
            <a:r>
              <a:rPr lang="fr-FR" b="1" dirty="0" err="1" smtClean="0">
                <a:solidFill>
                  <a:srgbClr val="000000"/>
                </a:solidFill>
              </a:rPr>
              <a:t>Dhia</a:t>
            </a:r>
            <a:r>
              <a:rPr lang="fr-FR" b="1" dirty="0" smtClean="0">
                <a:solidFill>
                  <a:srgbClr val="000000"/>
                </a:solidFill>
              </a:rPr>
              <a:t> MECHLAOUI</a:t>
            </a:r>
            <a:endParaRPr lang="fr-FR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528685" y="1351634"/>
            <a:ext cx="3056339" cy="346665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4868986" y="1092991"/>
            <a:ext cx="3055637" cy="39832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67792" y="6186790"/>
            <a:ext cx="78646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Partie extérieure: le revêtement du sol était crevassé.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7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"/>
          <a:stretch/>
        </p:blipFill>
        <p:spPr>
          <a:xfrm rot="5400000">
            <a:off x="4352404" y="2136428"/>
            <a:ext cx="4753200" cy="316188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"/>
          <a:stretch/>
        </p:blipFill>
        <p:spPr>
          <a:xfrm>
            <a:off x="251520" y="1340768"/>
            <a:ext cx="4340130" cy="302433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81795" y="6165304"/>
            <a:ext cx="7528149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La grande balance du secteur FLEG était en panne.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Les alentours de la balance étaient </a:t>
            </a:r>
            <a:r>
              <a:rPr lang="fr-FR" sz="1600" b="1" dirty="0" smtClean="0">
                <a:solidFill>
                  <a:srgbClr val="0070C0"/>
                </a:solidFill>
              </a:rPr>
              <a:t>souillés.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" b="16"/>
          <a:stretch/>
        </p:blipFill>
        <p:spPr>
          <a:xfrm>
            <a:off x="179512" y="1412776"/>
            <a:ext cx="3726186" cy="525658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139952" y="2132856"/>
            <a:ext cx="43204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Sanitaires: le cache de la lampe n’était pas fixé correctement.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36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76694"/>
            <a:ext cx="4104456" cy="307834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76694"/>
            <a:ext cx="4104456" cy="307834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667792" y="6186790"/>
            <a:ext cx="78646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sols étaient crevassés à plusieurs niveaux.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0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11050" y="1047158"/>
            <a:ext cx="3921900" cy="52292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67792" y="6186790"/>
            <a:ext cx="78646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L’étanchéité de la porte de secours était manquante, le risque d’introduction des nuisibles est accru à ce niveau.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47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" b="18"/>
          <a:stretch/>
        </p:blipFill>
        <p:spPr>
          <a:xfrm>
            <a:off x="4860032" y="1487775"/>
            <a:ext cx="4045874" cy="32617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1133" y="944147"/>
            <a:ext cx="3261773" cy="434903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67792" y="6186790"/>
            <a:ext cx="78646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lanières du rideau étaient manquantes, il y a une perte du froid.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Mise des déchets plastique devant la porte de la chambre froide PLS.</a:t>
            </a:r>
          </a:p>
        </p:txBody>
      </p:sp>
    </p:spTree>
    <p:extLst>
      <p:ext uri="{BB962C8B-B14F-4D97-AF65-F5344CB8AC3E}">
        <p14:creationId xmlns:p14="http://schemas.microsoft.com/office/powerpoint/2010/main" val="30132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3258773" y="3806123"/>
            <a:ext cx="2304417" cy="24142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6264187" y="1232758"/>
            <a:ext cx="2232250" cy="25922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>
          <a:xfrm>
            <a:off x="3203848" y="1412776"/>
            <a:ext cx="2414271" cy="223224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"/>
          <a:stretch/>
        </p:blipFill>
        <p:spPr>
          <a:xfrm>
            <a:off x="10791" y="1412776"/>
            <a:ext cx="2703821" cy="2232249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667792" y="6330806"/>
            <a:ext cx="78646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Plusieurs palettes étaient endommagées.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5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"/>
          <a:stretch/>
        </p:blipFill>
        <p:spPr>
          <a:xfrm>
            <a:off x="5390577" y="1387997"/>
            <a:ext cx="2997847" cy="23762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"/>
          <a:stretch/>
        </p:blipFill>
        <p:spPr>
          <a:xfrm>
            <a:off x="185805" y="1387997"/>
            <a:ext cx="4770530" cy="36004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67792" y="5949280"/>
            <a:ext cx="786464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Certains boudins de charcuteries étaient froissés, c’est un signe d’une rupture de la chaine du froid. De plus on a constaté la présence des gouttelettes d’eau sur les boudins.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25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"/>
          <a:stretch/>
        </p:blipFill>
        <p:spPr>
          <a:xfrm>
            <a:off x="220663" y="1268759"/>
            <a:ext cx="4178689" cy="23527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5" b="17"/>
          <a:stretch/>
        </p:blipFill>
        <p:spPr>
          <a:xfrm rot="5400000">
            <a:off x="4917748" y="2838645"/>
            <a:ext cx="2493418" cy="459194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937686" y="3519422"/>
            <a:ext cx="1872882" cy="29571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" b="22"/>
          <a:stretch/>
        </p:blipFill>
        <p:spPr>
          <a:xfrm rot="5400000">
            <a:off x="5560790" y="1082240"/>
            <a:ext cx="2044307" cy="272574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667792" y="6402814"/>
            <a:ext cx="78646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Fixer les caches manquant des évaporateurs. Les grilles étaient souillées.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07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8967</TotalTime>
  <Words>191</Words>
  <Application>Microsoft Office PowerPoint</Application>
  <PresentationFormat>Affichage à l'écran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184</cp:revision>
  <dcterms:created xsi:type="dcterms:W3CDTF">2014-03-07T09:21:22Z</dcterms:created>
  <dcterms:modified xsi:type="dcterms:W3CDTF">2018-09-11T18:15:41Z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486414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