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8" r:id="rId2"/>
    <p:sldId id="319" r:id="rId3"/>
    <p:sldId id="320" r:id="rId4"/>
    <p:sldId id="321" r:id="rId5"/>
    <p:sldId id="322" r:id="rId6"/>
    <p:sldId id="323" r:id="rId7"/>
    <p:sldId id="326" r:id="rId8"/>
    <p:sldId id="327" r:id="rId9"/>
    <p:sldId id="328" r:id="rId10"/>
    <p:sldId id="329" r:id="rId11"/>
    <p:sldId id="330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8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1B3F9-10EA-4053-9D07-70E1A076113A}" type="datetimeFigureOut">
              <a:rPr lang="fr-FR" smtClean="0"/>
              <a:t>09/07/2018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780AE-53C6-4D34-93EF-4F9F7829C6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18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10.xml" Type="http://schemas.openxmlformats.org/officeDocument/2006/relationships/tags"/></Relationships>
</file>

<file path=ppt/slides/_rels/slide11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11.xml" Type="http://schemas.openxmlformats.org/officeDocument/2006/relationships/tags"/><Relationship Id="rId4" Target="../media/image19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2.xml" Type="http://schemas.openxmlformats.org/officeDocument/2006/relationships/tags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3.xml" Type="http://schemas.openxmlformats.org/officeDocument/2006/relationships/tags"/><Relationship Id="rId4" Target="../media/image7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4.xml" Type="http://schemas.openxmlformats.org/officeDocument/2006/relationships/tags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5.xml" Type="http://schemas.openxmlformats.org/officeDocument/2006/relationships/tags"/></Relationships>
</file>

<file path=ppt/slides/_rels/slide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6.xml" Type="http://schemas.openxmlformats.org/officeDocument/2006/relationships/tags"/><Relationship Id="rId4" Target="../media/image11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7.xml" Type="http://schemas.openxmlformats.org/officeDocument/2006/relationships/tags"/><Relationship Id="rId4" Target="../media/image13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8.xml" Type="http://schemas.openxmlformats.org/officeDocument/2006/relationships/tags"/></Relationships>
</file>

<file path=ppt/slides/_rels/slide9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9.xml" Type="http://schemas.openxmlformats.org/officeDocument/2006/relationships/tags"/><Relationship Id="rId4" Target="../media/image16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Entrepôt </a:t>
            </a:r>
            <a:r>
              <a:rPr lang="fr-FR" sz="3600" b="1" dirty="0" err="1">
                <a:solidFill>
                  <a:srgbClr val="FFC000"/>
                </a:solidFill>
              </a:rPr>
              <a:t>Charguia</a:t>
            </a:r>
            <a:r>
              <a:rPr lang="fr-FR" sz="3600" b="1" dirty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4343" y="5791481"/>
            <a:ext cx="1483098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11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0165" y="5845020"/>
            <a:ext cx="3166251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Mme Meriam CHOUCHENE</a:t>
            </a: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encombrement des canaux d’évacuation des eaux usées par des restes de déchets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71600" y="1484784"/>
            <a:ext cx="727280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06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La poubelle sas couvercle, stagnation d’eau souillée à proximité de la zone de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55576" y="1340768"/>
            <a:ext cx="3354377" cy="388890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3968" y="1377789"/>
            <a:ext cx="4355976" cy="385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5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Sas PLS: les jointures murales sont défoncées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55576" y="1354224"/>
            <a:ext cx="3672408" cy="41490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1" y="1354224"/>
            <a:ext cx="3816424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06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le revêtement du sol de la chambre froide est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55576" y="1293633"/>
            <a:ext cx="3672408" cy="422359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7275" y="1293633"/>
            <a:ext cx="3883489" cy="4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9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Sas PLS: le revêtement du sol est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72306" y="1628800"/>
            <a:ext cx="7472102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66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Sas PLS: manque d’étanchéité des portes de secours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76305" y="1484313"/>
            <a:ext cx="7368103" cy="410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9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PLS/ FLEG: T° de la chambre froide élevée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7504" y="1268760"/>
            <a:ext cx="3998634" cy="446449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1414" y="1278281"/>
            <a:ext cx="4587050" cy="445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7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manque de glaçage des poissons et crevettes à la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1297842"/>
            <a:ext cx="4187957" cy="4291398"/>
          </a:xfrm>
          <a:prstGeom prst="rect">
            <a:avLst/>
          </a:prstGeom>
        </p:spPr>
      </p:pic>
      <p:pic>
        <p:nvPicPr>
          <p:cNvPr id="9" name="Espace réservé du contenu 8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611560" y="1289750"/>
            <a:ext cx="3672408" cy="42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15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bac de glaçon souillé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76305" y="1484313"/>
            <a:ext cx="7368103" cy="396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Produits de la mer: les caissons prêts à l’utilisation manquent de propreté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91551" y="1484784"/>
            <a:ext cx="3884612" cy="38884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9952" y="1146004"/>
            <a:ext cx="4788024" cy="422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7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8502</TotalTime>
  <Words>173</Words>
  <Application>Microsoft Office PowerPoint</Application>
  <PresentationFormat>Affichage à l'écran (4:3)</PresentationFormat>
  <Paragraphs>24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172</cp:revision>
  <dcterms:created xsi:type="dcterms:W3CDTF">2014-03-07T09:21:22Z</dcterms:created>
  <dcterms:modified xsi:type="dcterms:W3CDTF">2018-07-08T22:37:12Z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536902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