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68" r:id="rId2"/>
    <p:sldId id="301" r:id="rId3"/>
    <p:sldId id="316" r:id="rId4"/>
    <p:sldId id="317" r:id="rId5"/>
    <p:sldId id="318" r:id="rId6"/>
    <p:sldId id="319" r:id="rId7"/>
    <p:sldId id="320" r:id="rId8"/>
    <p:sldId id="321" r:id="rId9"/>
    <p:sldId id="322" r:id="rId10"/>
    <p:sldId id="323" r:id="rId11"/>
    <p:sldId id="324" r:id="rId12"/>
    <p:sldId id="325" r:id="rId13"/>
    <p:sldId id="327" r:id="rId14"/>
    <p:sldId id="328" r:id="rId15"/>
    <p:sldId id="329" r:id="rId16"/>
    <p:sldId id="330" r:id="rId17"/>
    <p:sldId id="331" r:id="rId18"/>
    <p:sldId id="315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8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FD3E2-D3B7-499B-920C-B5AB1D287856}" type="datetimeFigureOut">
              <a:rPr lang="fr-FR" smtClean="0"/>
              <a:t>15/08/2018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1612F-9D97-45CF-A337-6AA3B0EC06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6356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Sfax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graphique SmartArt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tableau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714612" y="293787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fr-FR" dirty="0"/>
              <a:t>Audit Dépôt  UHD- Sfax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Sfax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9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05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Sfax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Relationship Id="rId4" Type="http://schemas.openxmlformats.org/officeDocument/2006/relationships/image" Target="../media/image2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Relationship Id="rId4" Type="http://schemas.openxmlformats.org/officeDocument/2006/relationships/image" Target="../media/image3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8.xml"/><Relationship Id="rId4" Type="http://schemas.openxmlformats.org/officeDocument/2006/relationships/image" Target="../media/image3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>
                <a:solidFill>
                  <a:srgbClr val="FFC000"/>
                </a:solidFill>
              </a:rPr>
              <a:t>Entrepôt Sfax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42694" y="5760184"/>
            <a:ext cx="1846980" cy="5078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07 Juin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www.gaia.be/media/files/Varkens/carrefour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20"/>
            <a:ext cx="968491" cy="96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B7C9064-8DE7-47BB-9EE8-8BB76B1118AE}"/>
              </a:ext>
            </a:extLst>
          </p:cNvPr>
          <p:cNvSpPr/>
          <p:nvPr/>
        </p:nvSpPr>
        <p:spPr>
          <a:xfrm>
            <a:off x="4821549" y="5766852"/>
            <a:ext cx="3494867" cy="5539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6093296"/>
            <a:ext cx="7794152" cy="504056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Poissonnerie: Présence de 5 caissons en pane.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644" y="1340768"/>
            <a:ext cx="3435846" cy="458112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67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732695"/>
            <a:ext cx="7794152" cy="864657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Poissonnerie: Absence de distributeur papier.</a:t>
            </a:r>
          </a:p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Le couvercle du distributeur savon liquide était démonté.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86154"/>
            <a:ext cx="4067944" cy="305095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386154"/>
            <a:ext cx="2841780" cy="378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26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5822892" y="3861048"/>
            <a:ext cx="2997579" cy="2088232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Poissonnerie: Présence de rouilles et propreté non satisfaisante au niveau des caissons de stockage.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751" y="3359623"/>
            <a:ext cx="2464500" cy="3286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24" y="1253280"/>
            <a:ext cx="2651786" cy="198884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0178" y="1253280"/>
            <a:ext cx="2651786" cy="198884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751" y="1253280"/>
            <a:ext cx="2651786" cy="198884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350754"/>
            <a:ext cx="2467542" cy="3290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43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2492412" y="6015185"/>
            <a:ext cx="41764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Poissonnerie: Le sol était ébréché.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8725" y="1294940"/>
            <a:ext cx="3363838" cy="448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2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373216"/>
            <a:ext cx="7794152" cy="1224136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PLS: Absence d’enregistrement des températures du 24 au 27 mai 2018. Absence d’enregistrement des autocontrôles du nettoyage du 01 au 07 juin 2018.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644" y="1328119"/>
            <a:ext cx="3899925" cy="292494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322033"/>
            <a:ext cx="3899925" cy="292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45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373216"/>
            <a:ext cx="7794152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Les distributeur papier essuie main et savon liquide étaient absents.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57791"/>
            <a:ext cx="4211960" cy="315897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84" y="1355402"/>
            <a:ext cx="4211960" cy="315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67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95222" y="5013176"/>
            <a:ext cx="7794152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Renforcer le rangement et le nettoyage au niveau de la zone de stockage des déchets et des caisses </a:t>
            </a:r>
            <a:r>
              <a:rPr lang="fr-FR" b="1" dirty="0" smtClean="0">
                <a:solidFill>
                  <a:srgbClr val="0070C0"/>
                </a:solidFill>
              </a:rPr>
              <a:t>vides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349" y="1292115"/>
            <a:ext cx="2247714" cy="299695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3285" y="1292115"/>
            <a:ext cx="2247714" cy="299695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222" y="1292115"/>
            <a:ext cx="2247714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33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373216"/>
            <a:ext cx="7794152" cy="936104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Le trous au niveau du regard de la zone de stockage des déchets et de palettes était toujours existant.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066967" y="780129"/>
            <a:ext cx="3795886" cy="5061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72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49280"/>
            <a:ext cx="7794152" cy="836712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Présence de traces d’humidité au niveau des murs des sanitaires des hommes.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124744"/>
            <a:ext cx="3428436" cy="45712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284" y="1124744"/>
            <a:ext cx="3428436" cy="457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88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805264"/>
            <a:ext cx="7794152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PLS: Les produits casses étaient stockés directement au sol.</a:t>
            </a:r>
          </a:p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Présence de déchets de sachets et de films d’emballage au sol.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340768"/>
            <a:ext cx="3147814" cy="4197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848783"/>
            <a:ext cx="7794152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FLEG: la </a:t>
            </a:r>
            <a:r>
              <a:rPr lang="fr-FR" b="1" dirty="0" smtClean="0">
                <a:solidFill>
                  <a:srgbClr val="0070C0"/>
                </a:solidFill>
              </a:rPr>
              <a:t>paroi </a:t>
            </a:r>
            <a:r>
              <a:rPr lang="fr-FR" b="1" dirty="0" smtClean="0">
                <a:solidFill>
                  <a:srgbClr val="0070C0"/>
                </a:solidFill>
              </a:rPr>
              <a:t>de la chambre froide était défoncée suite à une faute de manipulation du chariot.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721" y="1233799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12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805264"/>
            <a:ext cx="7794152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PLS: Les DF, DLC et </a:t>
            </a:r>
            <a:r>
              <a:rPr lang="fr-FR" b="1" dirty="0" err="1" smtClean="0">
                <a:solidFill>
                  <a:srgbClr val="0070C0"/>
                </a:solidFill>
              </a:rPr>
              <a:t>N°Lot</a:t>
            </a:r>
            <a:r>
              <a:rPr lang="fr-FR" b="1" dirty="0" smtClean="0">
                <a:solidFill>
                  <a:srgbClr val="0070C0"/>
                </a:solidFill>
              </a:rPr>
              <a:t> des Produits « pizzaiolo » étaient illisibles.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268760"/>
            <a:ext cx="4764021" cy="357301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268760"/>
            <a:ext cx="2679762" cy="357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8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805264"/>
            <a:ext cx="7794152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FLEG: Présence d’un lampe d’éclairage non fonctionnelle au niveau de la chambre froide FLEG.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1370" y="1304118"/>
            <a:ext cx="3003798" cy="400506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04118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43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805264"/>
            <a:ext cx="7794152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FLEG: Présence de restes de fruits jetés directement au sol dans la chambre froide FLEG.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354460"/>
            <a:ext cx="3111810" cy="414908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07" y="1354460"/>
            <a:ext cx="3111810" cy="4149080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1835696" y="2636912"/>
            <a:ext cx="1080120" cy="792088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5868144" y="3032956"/>
            <a:ext cx="1080120" cy="792088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838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373216"/>
            <a:ext cx="7794152" cy="1224136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FLEG: Le sol était ébréché au niveau de l’</a:t>
            </a:r>
            <a:r>
              <a:rPr lang="fr-FR" b="1" dirty="0">
                <a:solidFill>
                  <a:srgbClr val="0070C0"/>
                </a:solidFill>
              </a:rPr>
              <a:t>e</a:t>
            </a:r>
            <a:r>
              <a:rPr lang="fr-FR" b="1" dirty="0" smtClean="0">
                <a:solidFill>
                  <a:srgbClr val="0070C0"/>
                </a:solidFill>
              </a:rPr>
              <a:t>ntrée de la chambre froide. Les rideaux à lanières de la porte de la chambre froide FLEG étaient absents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644" y="1371581"/>
            <a:ext cx="4187957" cy="314096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71581"/>
            <a:ext cx="4187957" cy="314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29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373216"/>
            <a:ext cx="7794152" cy="1224136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PLS: Les meules de fromage étaient en attente de stockage au niveau du sas de réception pendant toute la durée de l’audit. Présence de mouches sur ces produits.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867" y="1357041"/>
            <a:ext cx="2355726" cy="314096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357041"/>
            <a:ext cx="2355726" cy="314096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29" y="1357041"/>
            <a:ext cx="2355726" cy="314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28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805264"/>
            <a:ext cx="7794152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PLS: Revoir l’étanchéité de la porte de réception condamnée.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596" y="1340768"/>
            <a:ext cx="5436096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73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Formation du personnel ISO 22000 et PRP (1)</Template>
  <TotalTime>27378</TotalTime>
  <Words>374</Words>
  <Application>Microsoft Office PowerPoint</Application>
  <PresentationFormat>Affichage à l'écran (4:3)</PresentationFormat>
  <Paragraphs>40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215</cp:revision>
  <dcterms:created xsi:type="dcterms:W3CDTF">2014-03-07T09:21:22Z</dcterms:created>
  <dcterms:modified xsi:type="dcterms:W3CDTF">2018-08-15T08:56:54Z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1919161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