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4" r:id="rId14"/>
    <p:sldId id="315" r:id="rId15"/>
    <p:sldId id="31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D3E2-D3B7-499B-920C-B5AB1D287856}" type="datetimeFigureOut">
              <a:rPr lang="fr-FR" smtClean="0"/>
              <a:t>22/04/2018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1612F-9D97-45CF-A337-6AA3B0EC0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5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1612F-9D97-45CF-A337-6AA3B0EC06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91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714612" y="293787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fr-FR" dirty="0"/>
              <a:t>Audit Dépôt  UHD- Sfax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Sfax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>
                <a:solidFill>
                  <a:srgbClr val="FFC000"/>
                </a:solidFill>
              </a:rPr>
              <a:t>Entrepôt Sfax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206" y="5760184"/>
            <a:ext cx="1939955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28 Mars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1575" y="5452531"/>
            <a:ext cx="2614819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aia.be/media/files/Varkens/carrefo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20"/>
            <a:ext cx="968491" cy="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C9064-8DE7-47BB-9EE8-8BB76B1118AE}"/>
              </a:ext>
            </a:extLst>
          </p:cNvPr>
          <p:cNvSpPr/>
          <p:nvPr/>
        </p:nvSpPr>
        <p:spPr>
          <a:xfrm>
            <a:off x="4821549" y="6165304"/>
            <a:ext cx="3494867" cy="4944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877272"/>
            <a:ext cx="7794152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Poissonnerie: renforcer le nettoyage des caissons prêts à l’utilisation.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" y="1358634"/>
            <a:ext cx="4464856" cy="33486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0" y="1358635"/>
            <a:ext cx="4481784" cy="33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4122664" y="3212976"/>
            <a:ext cx="4337768" cy="122413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Absence de distributeur de savon au niveau des sanitaires du personnel de la poissonnerie.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23692"/>
            <a:ext cx="3793227" cy="50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49280"/>
            <a:ext cx="7794152" cy="57606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Renforcer le rangement dans l’air extérieur.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2" y="1268760"/>
            <a:ext cx="4409728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4" y="1268760"/>
            <a:ext cx="440972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877272"/>
            <a:ext cx="7794152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Assurer la protection des extrémités du regard, cette ouverture non protégée consiste une source des nuisibles.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20480" cy="3240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34076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49280"/>
            <a:ext cx="7794152" cy="836712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de traces d’humidité au niveau des murs des sanitaires des hommes.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428436" cy="45712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84" y="1124744"/>
            <a:ext cx="3428436" cy="45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4427984" y="2564904"/>
            <a:ext cx="3888432" cy="122413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Procéder à la réparation nécessaire du disjoncteur au niveau du réfectoire.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6237312"/>
            <a:ext cx="7794152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la palette était endommagée.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15" y="1410041"/>
            <a:ext cx="6015057" cy="45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Présence de palettes et de déchets de plastique dans la zone de préparation des commandes.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94" y="1484784"/>
            <a:ext cx="5460099" cy="4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l’évaporateur était souillé, procéder au nettoyage de cet élément.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80" y="1412776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21334"/>
            <a:ext cx="7794152" cy="82003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assurer une meilleure fixation de la conduite de l’évaporateur.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56" y="1268760"/>
            <a:ext cx="6057776" cy="45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6237312"/>
            <a:ext cx="7794152" cy="50405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FLEG: la zone casse n’était pas identifiée.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94" y="1556792"/>
            <a:ext cx="5373700" cy="40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6021288"/>
            <a:ext cx="7794152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L’étanchéité de la porte de réception des produits de la mer était manquante.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19" y="1340768"/>
            <a:ext cx="5943049" cy="44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6271992"/>
            <a:ext cx="7794152" cy="469375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La balance FLEG était en panne.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91" y="1484784"/>
            <a:ext cx="58566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949280"/>
            <a:ext cx="7794152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 glaçage des caisses des poissons était non satisfaisant, renforcer le glaçage à ce niveau.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8" y="1276683"/>
            <a:ext cx="4213905" cy="34484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19" y="1268760"/>
            <a:ext cx="42244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du personnel ISO 22000 et PRP (1)</Template>
  <TotalTime>27304</TotalTime>
  <Words>244</Words>
  <Application>Microsoft Office PowerPoint</Application>
  <PresentationFormat>Affichage à l'écran (4:3)</PresentationFormat>
  <Paragraphs>34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206</cp:revision>
  <dcterms:created xsi:type="dcterms:W3CDTF">2014-03-07T09:21:22Z</dcterms:created>
  <dcterms:modified xsi:type="dcterms:W3CDTF">2018-04-22T21:19:01Z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1919161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