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8" r:id="rId2"/>
    <p:sldId id="332" r:id="rId3"/>
    <p:sldId id="333" r:id="rId4"/>
    <p:sldId id="334" r:id="rId5"/>
    <p:sldId id="335" r:id="rId6"/>
    <p:sldId id="336" r:id="rId7"/>
    <p:sldId id="337" r:id="rId8"/>
    <p:sldId id="338" r:id="rId9"/>
    <p:sldId id="339" r:id="rId10"/>
    <p:sldId id="340" r:id="rId11"/>
    <p:sldId id="341" r:id="rId12"/>
    <p:sldId id="342" r:id="rId13"/>
    <p:sldId id="343" r:id="rId14"/>
    <p:sldId id="344" r:id="rId15"/>
    <p:sldId id="345" r:id="rId16"/>
    <p:sldId id="346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D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88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FD3E2-D3B7-499B-920C-B5AB1D287856}" type="datetimeFigureOut">
              <a:rPr lang="fr-FR" smtClean="0"/>
              <a:t>02/01/2019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1612F-9D97-45CF-A337-6AA3B0EC06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6356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Sfax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graphique SmartArt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tableau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714612" y="293787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fr-FR" dirty="0"/>
              <a:t>Audit Dépôt  UHD- Sfax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Sfax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9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05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Sfax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4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Relationship Id="rId4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Relationship Id="rId4" Type="http://schemas.openxmlformats.org/officeDocument/2006/relationships/image" Target="../media/image2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>
                <a:solidFill>
                  <a:srgbClr val="FFC000"/>
                </a:solidFill>
              </a:rPr>
              <a:t>Entrepôt Sfax</a:t>
            </a:r>
            <a:endParaRPr lang="fr-FR" sz="3600" b="1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60184"/>
            <a:ext cx="2589171" cy="5078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25 décembre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www.gaia.be/media/files/Varkens/carrefour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6020"/>
            <a:ext cx="968491" cy="968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AB7C9064-8DE7-47BB-9EE8-8BB76B1118AE}"/>
              </a:ext>
            </a:extLst>
          </p:cNvPr>
          <p:cNvSpPr/>
          <p:nvPr/>
        </p:nvSpPr>
        <p:spPr>
          <a:xfrm>
            <a:off x="4821549" y="5766852"/>
            <a:ext cx="3494867" cy="49449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Dhia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6309320"/>
            <a:ext cx="7704856" cy="43204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Renforcer le nettoyage des caissons.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7948" y="1476444"/>
            <a:ext cx="5580112" cy="4185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17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6021288"/>
            <a:ext cx="7704856" cy="72008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L’état d’usure des revêtements était avancé, un traitement anti rouille est conseillé.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91534"/>
            <a:ext cx="3927364" cy="294552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068" y="1191534"/>
            <a:ext cx="3927364" cy="2945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72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6309320"/>
            <a:ext cx="7704856" cy="43204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Zone prés des vestiaires: la zone était souillée par les déchets.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9190" y="1556792"/>
            <a:ext cx="4716016" cy="3537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22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6021288"/>
            <a:ext cx="7704856" cy="72008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Colmater l’ouverture du </a:t>
            </a:r>
            <a:r>
              <a:rPr lang="fr-FR" b="1" dirty="0" smtClean="0">
                <a:solidFill>
                  <a:srgbClr val="0070C0"/>
                </a:solidFill>
              </a:rPr>
              <a:t>regard d’égout. </a:t>
            </a:r>
            <a:r>
              <a:rPr lang="fr-FR" b="1" dirty="0" smtClean="0">
                <a:solidFill>
                  <a:srgbClr val="0070C0"/>
                </a:solidFill>
              </a:rPr>
              <a:t>Le risque d’introduction des nuisibles est élevé.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525540" y="792369"/>
            <a:ext cx="4164927" cy="5553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31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6165304"/>
            <a:ext cx="7704856" cy="43204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Renforcer le nettoyage est le rangement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28" y="1268760"/>
            <a:ext cx="4355976" cy="326698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2873" y="1268760"/>
            <a:ext cx="3923928" cy="3266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56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6309320"/>
            <a:ext cx="7704856" cy="43204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Renforcer le rangement des caisses non utilisées.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288085"/>
            <a:ext cx="4032448" cy="302433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282530"/>
            <a:ext cx="4039855" cy="3029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86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6021288"/>
            <a:ext cx="7704856" cy="72008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Manque d’étanchéité de la porte de réception.</a:t>
            </a:r>
          </a:p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La porte était usée et endommagée. Procéder à la réparation.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97" y="1196752"/>
            <a:ext cx="2463738" cy="328498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96" y="1196752"/>
            <a:ext cx="3015244" cy="226143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1196752"/>
            <a:ext cx="2463738" cy="328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4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993904"/>
            <a:ext cx="7704856" cy="819472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0070C0"/>
                </a:solidFill>
              </a:rPr>
              <a:t>La porte de réception était en panne, utilisation de la deuxième porte de réception pour toutes les catégories de produits.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081" y="1224136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34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949280"/>
            <a:ext cx="7704856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La poignée de la porte d’entrée du personnel vers la réception était endommagée.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791" y="1530310"/>
            <a:ext cx="3075806" cy="410107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496" y="1534633"/>
            <a:ext cx="2787774" cy="4096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62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6309320"/>
            <a:ext cx="7704856" cy="43204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Le revêtement SAS PLS était crevassé.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3" t="4851"/>
          <a:stretch/>
        </p:blipFill>
        <p:spPr>
          <a:xfrm>
            <a:off x="1836949" y="1336738"/>
            <a:ext cx="5542109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11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949280"/>
            <a:ext cx="7704856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Les palettes utilisées pour le stockage des caisses étaient usées et endommagées.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498927"/>
            <a:ext cx="5508104" cy="4131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14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6309320"/>
            <a:ext cx="7704856" cy="43204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Le sol de la chambre froide PLS était souillé.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683" y="1484784"/>
            <a:ext cx="5148064" cy="386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59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6021288"/>
            <a:ext cx="7704856" cy="72008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CF PLS: la grille de l’évaporateur était poussiéreuse et souillée.</a:t>
            </a:r>
          </a:p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Présence de piqûres de moisissures au niveau du plafond de la CF.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497" y="1340768"/>
            <a:ext cx="4355976" cy="326698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340768"/>
            <a:ext cx="4283968" cy="3266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04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6021288"/>
            <a:ext cx="7704856" cy="72008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Stockage des repas du personnel au niveau de la zone casse/retour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928" y="1340768"/>
            <a:ext cx="5940152" cy="4455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15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6309320"/>
            <a:ext cx="7704856" cy="43204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Manque de glaçage des produits de la mer.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282308"/>
            <a:ext cx="4211960" cy="315897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0203" y="1282308"/>
            <a:ext cx="4179091" cy="3158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0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Formation du personnel ISO 22000 et PRP (1)</Template>
  <TotalTime>27641</TotalTime>
  <Words>263</Words>
  <Application>Microsoft Office PowerPoint</Application>
  <PresentationFormat>Affichage à l'écran (4:3)</PresentationFormat>
  <Paragraphs>36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239</cp:revision>
  <dcterms:created xsi:type="dcterms:W3CDTF">2014-03-07T09:21:22Z</dcterms:created>
  <dcterms:modified xsi:type="dcterms:W3CDTF">2019-01-02T15:30:14Z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1919161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