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300" r:id="rId3"/>
    <p:sldId id="303" r:id="rId4"/>
    <p:sldId id="305" r:id="rId5"/>
    <p:sldId id="302" r:id="rId6"/>
    <p:sldId id="306" r:id="rId7"/>
    <p:sldId id="304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88" autoAdjust="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Charguia</a:t>
            </a:r>
            <a:endParaRPr kumimoji="0" lang="fr-FR" sz="2600" b="1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graphique SmartArt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tableau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93787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kumimoji="0" lang="fr-FR" sz="2600" b="1" i="0" u="none" strike="noStrike" kern="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Charguia</a:t>
            </a:r>
            <a:endParaRPr kumimoji="0" lang="fr-FR" sz="2600" b="1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kumimoji="0" lang="fr-FR" sz="2600" b="1" i="0" u="none" strike="noStrike" kern="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9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05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Entrepôt </a:t>
            </a:r>
            <a:r>
              <a:rPr lang="fr-FR" sz="3600" b="1" dirty="0" err="1">
                <a:solidFill>
                  <a:srgbClr val="FFC000"/>
                </a:solidFill>
              </a:rPr>
              <a:t>Charguia</a:t>
            </a:r>
            <a:r>
              <a:rPr lang="fr-FR" sz="3600" b="1" dirty="0">
                <a:solidFill>
                  <a:srgbClr val="FFC000"/>
                </a:solidFill>
              </a:rPr>
              <a:t>-Tunis</a:t>
            </a:r>
          </a:p>
        </p:txBody>
      </p:sp>
      <p:sp>
        <p:nvSpPr>
          <p:cNvPr id="5" name="Rectangle 4"/>
          <p:cNvSpPr/>
          <p:nvPr/>
        </p:nvSpPr>
        <p:spPr>
          <a:xfrm>
            <a:off x="623626" y="5791481"/>
            <a:ext cx="2244525" cy="5078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13 novembre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50165" y="5564335"/>
            <a:ext cx="3166251" cy="4542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Mme Meriam CHOUCHENE</a:t>
            </a:r>
          </a:p>
        </p:txBody>
      </p:sp>
      <p:pic>
        <p:nvPicPr>
          <p:cNvPr id="1026" name="Picture 2" descr="http://www.gaia.be/media/files/Varkens/carrefou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20"/>
            <a:ext cx="968491" cy="96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1E60F00-01C8-428B-946D-57A3B6CCA676}"/>
              </a:ext>
            </a:extLst>
          </p:cNvPr>
          <p:cNvSpPr/>
          <p:nvPr/>
        </p:nvSpPr>
        <p:spPr>
          <a:xfrm>
            <a:off x="5150165" y="6111326"/>
            <a:ext cx="3166250" cy="5078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Mme Raja BOUHALFAYA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730232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70C0"/>
                </a:solidFill>
              </a:rPr>
              <a:t>PLS: décollement des jointures murales</a:t>
            </a:r>
          </a:p>
        </p:txBody>
      </p:sp>
      <p:pic>
        <p:nvPicPr>
          <p:cNvPr id="1026" name="Picture 2" descr="https://scontent.ftun2-1.fna.fbcdn.net/v/t34.0-12/23972726_10213429613157426_1414907232_n.jpg?oh=2ab875406905a2de9467c4f66ef8d0c7&amp;oe=5A19397F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3528392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content.ftun2-1.fna.fbcdn.net/v/t34.0-12/23897832_10213429613557436_2061502932_n.jpg?oh=0181e32e0b284db13d3667e597250b5f&amp;oe=5A19441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12776"/>
            <a:ext cx="3905720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820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86498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PLS: le revêtement du sol de la chambre froide est crevassé</a:t>
            </a:r>
          </a:p>
        </p:txBody>
      </p:sp>
      <p:pic>
        <p:nvPicPr>
          <p:cNvPr id="2050" name="Picture 2" descr="https://scontent.ftun2-1.fna.fbcdn.net/v/t34.0-12/23897885_10213429612917420_252223822_n.jpg?oh=d8e4d0b3c143b21ca2b534e74b3c69eb&amp;oe=5A19377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847" y="1482762"/>
            <a:ext cx="3565773" cy="4104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scontent.ftun2-1.fna.fbcdn.net/v/t34.0-12/23972576_10213429613197427_761476781_n.jpg?oh=2190e7a2084e7458f8457e7071864149&amp;oe=5A18FD7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603" y="1481211"/>
            <a:ext cx="3953743" cy="4106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160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Sas: manque d’étanchéité de la porte de secours</a:t>
            </a:r>
          </a:p>
        </p:txBody>
      </p:sp>
      <p:pic>
        <p:nvPicPr>
          <p:cNvPr id="3074" name="Picture 2" descr="https://scontent.ftun2-1.fna.fbcdn.net/v/t34.0-12/23846165_10213429613717440_1465133603_n.jpg?oh=6a37a15d11732e1355548d3c71ef251d&amp;oe=5A19F88B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211" y="1484313"/>
            <a:ext cx="7454205" cy="4104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046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9" name="Rectangle à coins arrondis 8"/>
          <p:cNvSpPr/>
          <p:nvPr>
            <p:custDataLst>
              <p:tags r:id="rId1"/>
            </p:custDataLst>
          </p:nvPr>
        </p:nvSpPr>
        <p:spPr>
          <a:xfrm>
            <a:off x="786498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Sas: revêtement du sol détérioré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 descr="https://scontent.ftun2-1.fna.fbcdn.net/v/t34.0-12/23899090_10213429612997422_9612173_n.jpg?oh=dcc629ee81c86497a93ef9dd8047eb5d&amp;oe=5A18DC6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68363"/>
            <a:ext cx="7344816" cy="4120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0264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FLEG: entreposage des c	</a:t>
            </a:r>
            <a:r>
              <a:rPr lang="fr-FR" b="1" dirty="0" err="1">
                <a:solidFill>
                  <a:srgbClr val="0070C0"/>
                </a:solidFill>
              </a:rPr>
              <a:t>aissons</a:t>
            </a:r>
            <a:r>
              <a:rPr lang="fr-FR" b="1" dirty="0">
                <a:solidFill>
                  <a:srgbClr val="0070C0"/>
                </a:solidFill>
              </a:rPr>
              <a:t> retour dans la chambre froide FLEG 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122" name="Picture 2" descr="https://scontent.ftun2-1.fna.fbcdn.net/v/t34.0-12/23897535_10213429613477434_839881775_n.jpg?oh=d99aa8827abe099bafc9e4125ad17314&amp;oe=5A18C32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139"/>
          <a:stretch/>
        </p:blipFill>
        <p:spPr bwMode="auto">
          <a:xfrm>
            <a:off x="1066800" y="1340769"/>
            <a:ext cx="710560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312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FLEG: le cache de l’évaporateur </a:t>
            </a:r>
            <a:r>
              <a:rPr lang="fr-FR" b="1">
                <a:solidFill>
                  <a:srgbClr val="0070C0"/>
                </a:solidFill>
              </a:rPr>
              <a:t>est démonté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 descr="https://scontent.ftun2-1.fna.fbcdn.net/v/t34.0-12/23897556_10213429613677439_346518706_n.jpg?oh=75301515ad84434979fc6df78b7261fe&amp;oe=5A19347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315"/>
            <a:ext cx="7200800" cy="3991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2508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Formation du personnel ISO 22000 et PRP (1)</Template>
  <TotalTime>8332</TotalTime>
  <Words>83</Words>
  <Application>Microsoft Office PowerPoint</Application>
  <PresentationFormat>Affichage à l'écran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Tempus Sans ITC</vt:lpstr>
      <vt:lpstr>Wingdings</vt:lpstr>
      <vt:lpstr>Thème1</vt:lpstr>
      <vt:lpstr>Présentation PowerPoint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  <vt:lpstr>Audit Dépôt  UHD- Charguia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Ahmed Bennour</cp:lastModifiedBy>
  <cp:revision>157</cp:revision>
  <dcterms:created xsi:type="dcterms:W3CDTF">2014-03-07T09:21:22Z</dcterms:created>
  <dcterms:modified xsi:type="dcterms:W3CDTF">2017-11-23T13:38:52Z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283383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