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301" r:id="rId3"/>
    <p:sldId id="300" r:id="rId4"/>
    <p:sldId id="317" r:id="rId5"/>
    <p:sldId id="302" r:id="rId6"/>
    <p:sldId id="299" r:id="rId7"/>
    <p:sldId id="324" r:id="rId8"/>
    <p:sldId id="316" r:id="rId9"/>
    <p:sldId id="289" r:id="rId10"/>
    <p:sldId id="313" r:id="rId11"/>
    <p:sldId id="304" r:id="rId12"/>
    <p:sldId id="311" r:id="rId13"/>
    <p:sldId id="312" r:id="rId14"/>
    <p:sldId id="325" r:id="rId15"/>
    <p:sldId id="326" r:id="rId16"/>
    <p:sldId id="327" r:id="rId17"/>
    <p:sldId id="328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88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933" y="333415"/>
            <a:ext cx="5761037" cy="542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714612" y="293787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fr-FR" dirty="0"/>
              <a:t>Audit Dépôt  UHD- Sfax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11"/>
          <p:cNvSpPr txBox="1">
            <a:spLocks noChangeArrowheads="1"/>
          </p:cNvSpPr>
          <p:nvPr userDrawn="1"/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Sfax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</a:t>
            </a:r>
            <a:r>
              <a:rPr lang="fr-FR" dirty="0" err="1"/>
              <a:t>Charguia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9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5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Audit Dépôt  UHD- Sfax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Relationship Id="rId4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>
                <a:solidFill>
                  <a:srgbClr val="FFC000"/>
                </a:solidFill>
              </a:rPr>
              <a:t>Entrepôt Sfax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7629" y="5760184"/>
            <a:ext cx="2557111" cy="5078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28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1549" y="5452531"/>
            <a:ext cx="3494867" cy="5539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>
                <a:solidFill>
                  <a:srgbClr val="000000"/>
                </a:solidFill>
              </a:rPr>
              <a:t>Mme Meriam CHOUCHENE</a:t>
            </a:r>
          </a:p>
        </p:txBody>
      </p:sp>
      <p:pic>
        <p:nvPicPr>
          <p:cNvPr id="1026" name="Picture 2" descr="http://www.gaia.be/media/files/Varkens/carref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20"/>
            <a:ext cx="968491" cy="968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B7C9064-8DE7-47BB-9EE8-8BB76B1118AE}"/>
              </a:ext>
            </a:extLst>
          </p:cNvPr>
          <p:cNvSpPr/>
          <p:nvPr/>
        </p:nvSpPr>
        <p:spPr>
          <a:xfrm>
            <a:off x="4821549" y="6165304"/>
            <a:ext cx="3494867" cy="5539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>
                <a:solidFill>
                  <a:srgbClr val="000000"/>
                </a:solidFill>
              </a:rPr>
              <a:t>Mme Raja BOUHALFAYA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741316"/>
            <a:ext cx="7794152" cy="878067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Poissonnerie: Les caissons, prêtes à l’utilisation, sont souillés de l’extérieur et de l’intérieur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3569" y="1268760"/>
            <a:ext cx="3744416" cy="432047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8060" y="1268761"/>
            <a:ext cx="3879659" cy="432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86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Poissonnerie: Le nettoyage du sol de la chambre froide se déroulait en même temps que les préparations des commandes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795" y="1484313"/>
            <a:ext cx="7488629" cy="4104927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134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4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Vestiaires: le faux plafond est abimé; présence de traces d’écoulement des aux pluviales sur les murs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795" y="1484313"/>
            <a:ext cx="7416621" cy="410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2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Le couvercle ne protège pas la totalité de regard dans la zone de lavage des caisses.</a:t>
            </a:r>
          </a:p>
        </p:txBody>
      </p:sp>
      <p:pic>
        <p:nvPicPr>
          <p:cNvPr id="6146" name="Picture 2" descr="https://scontent.ftun2-1.fna.fbcdn.net/v/t34.0-12/24992390_10213553273888867_1043371253_n.jpg?oh=f2b013d647ed4be7406af3a2c10a7fbb&amp;oe=5A2E53C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9"/>
            <a:ext cx="7560840" cy="4117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413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Présence de fissures au mur de clôture de l’entrepôt</a:t>
            </a:r>
          </a:p>
        </p:txBody>
      </p:sp>
      <p:pic>
        <p:nvPicPr>
          <p:cNvPr id="2" name="Espace réservé du contenu 1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916508" y="1340768"/>
            <a:ext cx="739990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503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Développement de végétation sauvage derrière l’administration</a:t>
            </a:r>
          </a:p>
        </p:txBody>
      </p:sp>
      <p:pic>
        <p:nvPicPr>
          <p:cNvPr id="2" name="Espace réservé du contenu 1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795" y="1484313"/>
            <a:ext cx="7344613" cy="410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32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Accumulation de palettes usées dans l’aire extérieure</a:t>
            </a:r>
          </a:p>
        </p:txBody>
      </p:sp>
      <p:pic>
        <p:nvPicPr>
          <p:cNvPr id="2" name="Espace réservé du contenu 1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60435" y="1394773"/>
            <a:ext cx="3799694" cy="4218942"/>
          </a:xfrm>
          <a:prstGeom prst="rect">
            <a:avLst/>
          </a:prstGeom>
        </p:spPr>
      </p:pic>
      <p:pic>
        <p:nvPicPr>
          <p:cNvPr id="7170" name="Picture 2" descr="https://scontent.ftun2-1.fna.fbcdn.net/v/t34.0-12/25105411_10213553273008845_1820477946_n.jpg?oh=230b927ec210438c07dab61ec80ce0b4&amp;oe=5A2E40C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644" y="1345232"/>
            <a:ext cx="3905672" cy="4268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848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Présence de déchets et de restes d’emballage aux alentours extérieurs de l’entrepôt.</a:t>
            </a:r>
          </a:p>
        </p:txBody>
      </p:sp>
      <p:pic>
        <p:nvPicPr>
          <p:cNvPr id="10242" name="Picture 2" descr="https://scontent.ftun2-1.fna.fbcdn.net/v/t34.0-12/25105686_10213553274288877_1405407317_n.jpg?oh=1a89ac60828806df6a7688fbdb570699&amp;oe=5A2D3D68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306" y="1412776"/>
            <a:ext cx="7472102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966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4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FLEG: présence de piqûres de moisissures sur les murs de la chambre froide et affiches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3568" y="1340769"/>
            <a:ext cx="3744416" cy="4392488"/>
          </a:xfrm>
          <a:prstGeom prst="rect">
            <a:avLst/>
          </a:prstGeom>
        </p:spPr>
      </p:pic>
      <p:pic>
        <p:nvPicPr>
          <p:cNvPr id="1026" name="Picture 2" descr="https://scontent.ftun2-1.fna.fbcdn.net/v/t34.0-12/22471427_10213117215627683_1355680374_n.jpg?oh=46f58e4928762413156860420402a295&amp;oe=59E2E9D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40768"/>
            <a:ext cx="3973756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8" name="Rectangle à coins arrondis 7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>
                <a:solidFill>
                  <a:srgbClr val="0070C0"/>
                </a:solidFill>
              </a:rPr>
              <a:t>FLEG: les opérations de préparation des commandes PLS est réalisée dans la chambre froide FLEG.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971600" y="1556792"/>
            <a:ext cx="72728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223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6093296"/>
            <a:ext cx="7794152" cy="648072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>
                <a:solidFill>
                  <a:srgbClr val="0070C0"/>
                </a:solidFill>
              </a:rPr>
              <a:t>FLEG: Le revêtement du sol est crevassé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795" y="1484313"/>
            <a:ext cx="7200597" cy="439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219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600" b="1" dirty="0">
                <a:solidFill>
                  <a:srgbClr val="0070C0"/>
                </a:solidFill>
              </a:rPr>
              <a:t>FLEG: le rideau à lainières est souillé et maintenu accroché en haut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3568" y="1484784"/>
            <a:ext cx="7344816" cy="4104455"/>
          </a:xfrm>
          <a:prstGeom prst="rect">
            <a:avLst/>
          </a:prstGeom>
        </p:spPr>
      </p:pic>
      <p:sp>
        <p:nvSpPr>
          <p:cNvPr id="3" name="AutoShape 2" descr="https://scontent.ftun2-1.fna.fbcdn.net/v/t34.0-12/25114799_10213553274488882_1288689402_n.jpg?oh=ecfcb93534c6b84b9c3dd6efdaa49f28&amp;oe=5A2D224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04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7" name="Rectangle à coins arrondis 6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820033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FLEG: Une caisse de pomme de terre non conforme était maintenue dans le sas; la zone n’est pas identifiée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592" y="1412776"/>
            <a:ext cx="3024336" cy="4248471"/>
          </a:xfrm>
          <a:prstGeom prst="rect">
            <a:avLst/>
          </a:prstGeom>
        </p:spPr>
      </p:pic>
      <p:pic>
        <p:nvPicPr>
          <p:cNvPr id="4098" name="Picture 2" descr="https://scontent.ftun2-1.fna.fbcdn.net/v/t34.0-12/24989555_10213553272768839_204937733_n.jpg?oh=09d0f76db96a7daa751fb7f8a3d68391&amp;oe=5A2E0A6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408" y="1412775"/>
            <a:ext cx="4467191" cy="4248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238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La porte du quai haut est endommagée</a:t>
            </a:r>
          </a:p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Les palettes en plastique sont souillées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795" y="1484313"/>
            <a:ext cx="7200597" cy="410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36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fr-FR" dirty="0"/>
              <a:t>Audit Dépôt  UHD- Sfax</a:t>
            </a:r>
          </a:p>
        </p:txBody>
      </p:sp>
      <p:sp>
        <p:nvSpPr>
          <p:cNvPr id="6" name="Rectangle à coins arrondis 5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FLEG: Le revêtement mural de la chambre froide est défoncé à la partie extérieure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99795" y="1484313"/>
            <a:ext cx="7200597" cy="417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050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>
            <p:custDataLst>
              <p:tags r:id="rId1"/>
            </p:custDataLst>
          </p:nvPr>
        </p:nvSpPr>
        <p:spPr>
          <a:xfrm>
            <a:off x="683568" y="5921334"/>
            <a:ext cx="7794152" cy="748025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70C0"/>
                </a:solidFill>
              </a:rPr>
              <a:t>Poissonnerie: La manche de la pelle est démontée</a:t>
            </a:r>
          </a:p>
        </p:txBody>
      </p:sp>
      <p:sp>
        <p:nvSpPr>
          <p:cNvPr id="7" name="Rectangle 1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14612" y="285728"/>
            <a:ext cx="4500594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Audit Dépôt  UHD- </a:t>
            </a:r>
            <a:r>
              <a:rPr lang="fr-FR" sz="2600" b="1" kern="0" dirty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Sfax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122" name="Picture 2" descr="https://scontent.ftun2-1.fna.fbcdn.net/v/t34.0-12/24992399_10213553272968844_1025476742_n.jpg?oh=a55d7dde4e41ad57ac7555015f8508ed&amp;oe=5A2E4CA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776"/>
            <a:ext cx="720080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5610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Formation du personnel ISO 22000 et PRP (1)</Template>
  <TotalTime>26969</TotalTime>
  <Words>296</Words>
  <Application>Microsoft Office PowerPoint</Application>
  <PresentationFormat>Affichage à l'écran (4:3)</PresentationFormat>
  <Paragraphs>38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Tempus Sans ITC</vt:lpstr>
      <vt:lpstr>Wingdings</vt:lpstr>
      <vt:lpstr>Thème1</vt:lpstr>
      <vt:lpstr>Présentation PowerPoint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Présentation PowerPoint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  <vt:lpstr>Audit Dépôt  UHD- Sfax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190</cp:revision>
  <dcterms:created xsi:type="dcterms:W3CDTF">2014-03-07T09:21:22Z</dcterms:created>
  <dcterms:modified xsi:type="dcterms:W3CDTF">2017-12-11T16:06:17Z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746166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