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300" r:id="rId3"/>
    <p:sldId id="303" r:id="rId4"/>
    <p:sldId id="305" r:id="rId5"/>
    <p:sldId id="302" r:id="rId6"/>
    <p:sldId id="306" r:id="rId7"/>
    <p:sldId id="304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D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88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Charguia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93787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Charguia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9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205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Entrepôt </a:t>
            </a:r>
            <a:r>
              <a:rPr lang="fr-FR" sz="3600" b="1" dirty="0" err="1" smtClean="0">
                <a:solidFill>
                  <a:srgbClr val="FFC000"/>
                </a:solidFill>
              </a:rPr>
              <a:t>Charguia</a:t>
            </a:r>
            <a:r>
              <a:rPr lang="fr-FR" sz="3600" b="1" dirty="0" smtClean="0">
                <a:solidFill>
                  <a:srgbClr val="FFC000"/>
                </a:solidFill>
              </a:rPr>
              <a:t>-Tunis</a:t>
            </a:r>
          </a:p>
        </p:txBody>
      </p:sp>
      <p:sp>
        <p:nvSpPr>
          <p:cNvPr id="5" name="Rectangle 4"/>
          <p:cNvSpPr/>
          <p:nvPr/>
        </p:nvSpPr>
        <p:spPr>
          <a:xfrm>
            <a:off x="1045212" y="5791481"/>
            <a:ext cx="1401346" cy="4542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Juillet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70962" y="5710306"/>
            <a:ext cx="3166251" cy="4542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Mme Meriam CHOUCHENE</a:t>
            </a:r>
            <a:endParaRPr lang="fr-FR" b="1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www.gaia.be/media/files/Varkens/carrefou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6020"/>
            <a:ext cx="968491" cy="968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730232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Le camion destiné à l’expédition est souillé par les exsudats des produits de la mer. 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050" name="Picture 2" descr="https://scontent.ftun1-1.fna.fbcdn.net/v/t34.0-12/20839294_10212643264939212_2100001837_n.jpg?oh=a9af4322250c703f8cd9a1851b8faa8f&amp;oe=59934D0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62" y="1628800"/>
            <a:ext cx="7129164" cy="371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082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86498" y="5805264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Les portes des chambres froides PLS &amp; FLEG sont maintenues ouvertes</a:t>
            </a:r>
          </a:p>
        </p:txBody>
      </p:sp>
      <p:pic>
        <p:nvPicPr>
          <p:cNvPr id="11" name="Espace réservé du contenu 10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899592" y="1628800"/>
            <a:ext cx="7236119" cy="3617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6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 système de fermeture de certains caissons était défaillant</a:t>
            </a:r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862211" y="1484313"/>
            <a:ext cx="7526213" cy="4032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4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Rectangle à coins arrondis 8"/>
          <p:cNvSpPr/>
          <p:nvPr>
            <p:custDataLst>
              <p:tags r:id="rId1"/>
            </p:custDataLst>
          </p:nvPr>
        </p:nvSpPr>
        <p:spPr>
          <a:xfrm>
            <a:off x="786498" y="5805264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 bac à glace est souillé; décollement de la bordure</a:t>
            </a: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1126900" y="1412776"/>
            <a:ext cx="6952043" cy="4138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26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 ’enregistrement des expéditions n’étaient pas réalisé pour les produits de la mer</a:t>
            </a:r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223442" y="1568448"/>
            <a:ext cx="6697116" cy="3948783"/>
          </a:xfrm>
          <a:prstGeom prst="rect">
            <a:avLst/>
          </a:prstGeom>
        </p:spPr>
      </p:pic>
      <p:cxnSp>
        <p:nvCxnSpPr>
          <p:cNvPr id="10" name="Connecteur droit avec flèche 9"/>
          <p:cNvCxnSpPr/>
          <p:nvPr/>
        </p:nvCxnSpPr>
        <p:spPr>
          <a:xfrm>
            <a:off x="6516216" y="2060848"/>
            <a:ext cx="698990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531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Présence de rouille en bas des casiers des vestiaires des produits de la mer</a:t>
            </a: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899592" y="1700808"/>
            <a:ext cx="7272808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25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Formation du personnel ISO 22000 et PRP (1)</Template>
  <TotalTime>8322</TotalTime>
  <Words>71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153</cp:revision>
  <dcterms:created xsi:type="dcterms:W3CDTF">2014-03-07T09:21:22Z</dcterms:created>
  <dcterms:modified xsi:type="dcterms:W3CDTF">2017-08-15T08:56:22Z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283383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