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301" r:id="rId3"/>
    <p:sldId id="300" r:id="rId4"/>
    <p:sldId id="317" r:id="rId5"/>
    <p:sldId id="302" r:id="rId6"/>
    <p:sldId id="316" r:id="rId7"/>
    <p:sldId id="319" r:id="rId8"/>
    <p:sldId id="321" r:id="rId9"/>
    <p:sldId id="298" r:id="rId10"/>
    <p:sldId id="324" r:id="rId11"/>
    <p:sldId id="299" r:id="rId12"/>
    <p:sldId id="289" r:id="rId13"/>
    <p:sldId id="313" r:id="rId14"/>
    <p:sldId id="314" r:id="rId15"/>
    <p:sldId id="326" r:id="rId16"/>
    <p:sldId id="304" r:id="rId17"/>
    <p:sldId id="308" r:id="rId18"/>
    <p:sldId id="311" r:id="rId19"/>
    <p:sldId id="312" r:id="rId20"/>
    <p:sldId id="303" r:id="rId21"/>
    <p:sldId id="322" r:id="rId22"/>
    <p:sldId id="325" r:id="rId23"/>
    <p:sldId id="31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8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Sfax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33" y="333415"/>
            <a:ext cx="5761037" cy="542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33" y="333415"/>
            <a:ext cx="5761037" cy="542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714612" y="293787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fr-FR" dirty="0" smtClean="0"/>
              <a:t>Audit Dépôt  UHD- Sfax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Sfax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Audit Dépôt  UHD- </a:t>
            </a:r>
            <a:r>
              <a:rPr lang="fr-FR" dirty="0" err="1" smtClean="0"/>
              <a:t>Charguia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Audit Dépôt  UHD- </a:t>
            </a:r>
            <a:r>
              <a:rPr lang="fr-FR" dirty="0" err="1" smtClean="0"/>
              <a:t>Charguia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Audit Dépôt  UHD- </a:t>
            </a:r>
            <a:r>
              <a:rPr lang="fr-FR" dirty="0" err="1" smtClean="0"/>
              <a:t>Charguia</a:t>
            </a:r>
            <a:endParaRPr lang="fr-FR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Audit Dépôt  UHD- Sfax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smtClean="0">
                <a:solidFill>
                  <a:srgbClr val="FFC000"/>
                </a:solidFill>
              </a:rPr>
              <a:t>Entrepôt Sfax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120" y="5626691"/>
            <a:ext cx="1898277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10 JUIN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5443" y="5760184"/>
            <a:ext cx="3494867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gaia.be/media/files/Varkens/carref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20"/>
            <a:ext cx="968491" cy="9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La température affichée  de la CF FLEG est élevée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8" y="1556792"/>
            <a:ext cx="7201172" cy="4176464"/>
          </a:xfrm>
        </p:spPr>
      </p:pic>
    </p:spTree>
    <p:extLst>
      <p:ext uri="{BB962C8B-B14F-4D97-AF65-F5344CB8AC3E}">
        <p14:creationId xmlns:p14="http://schemas.microsoft.com/office/powerpoint/2010/main" val="35188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CF PLS: entreposage d’un seau de condiment  (piment de Cayenne) dans la CF PLS.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528392" cy="417646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3"/>
            <a:ext cx="3888432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CF PLS: la température des yaourts et des crèmes dessert est élevée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</a:t>
            </a:r>
            <a:r>
              <a:rPr lang="fr-FR" sz="26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Sfax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38474"/>
            <a:ext cx="3456384" cy="40139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02" y="1515657"/>
            <a:ext cx="3714598" cy="40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871358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Présence d’une table de travail en bois dans le sas PLS.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00800" cy="4104456"/>
          </a:xfrm>
        </p:spPr>
      </p:pic>
    </p:spTree>
    <p:extLst>
      <p:ext uri="{BB962C8B-B14F-4D97-AF65-F5344CB8AC3E}">
        <p14:creationId xmlns:p14="http://schemas.microsoft.com/office/powerpoint/2010/main" val="23418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711097" y="6014903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Port de tenue de ville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Absence de papier essuie-mains et de dispositif de papier essuie-mains.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1" y="1484313"/>
            <a:ext cx="3382565" cy="4248943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313"/>
            <a:ext cx="3884613" cy="4248943"/>
          </a:xfrm>
        </p:spPr>
      </p:pic>
    </p:spTree>
    <p:extLst>
      <p:ext uri="{BB962C8B-B14F-4D97-AF65-F5344CB8AC3E}">
        <p14:creationId xmlns:p14="http://schemas.microsoft.com/office/powerpoint/2010/main" val="2151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Le suivi de température de la CF PLS &amp; sas a cessé le 7 juillet 2017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5872" y="-48470"/>
            <a:ext cx="4049546" cy="7513910"/>
          </a:xfrm>
        </p:spPr>
      </p:pic>
    </p:spTree>
    <p:extLst>
      <p:ext uri="{BB962C8B-B14F-4D97-AF65-F5344CB8AC3E}">
        <p14:creationId xmlns:p14="http://schemas.microsoft.com/office/powerpoint/2010/main" val="37265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L’opérateur est vêtu de tenue de ville.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Une caisse de poissons non conformes est placée à même le sol.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1" y="1484313"/>
            <a:ext cx="3382565" cy="424894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313"/>
            <a:ext cx="3884613" cy="4248943"/>
          </a:xfrm>
        </p:spPr>
      </p:pic>
    </p:spTree>
    <p:extLst>
      <p:ext uri="{BB962C8B-B14F-4D97-AF65-F5344CB8AC3E}">
        <p14:creationId xmlns:p14="http://schemas.microsoft.com/office/powerpoint/2010/main" val="16591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L’eau est verdâtre; la citerne n’est pas protégée contre les rayons de soleil.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Absence de chlore dans l’eau de citerne destinée au glaçage.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1" y="1484313"/>
            <a:ext cx="3382565" cy="4176935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884613" cy="4032448"/>
          </a:xfrm>
        </p:spPr>
      </p:pic>
    </p:spTree>
    <p:extLst>
      <p:ext uri="{BB962C8B-B14F-4D97-AF65-F5344CB8AC3E}">
        <p14:creationId xmlns:p14="http://schemas.microsoft.com/office/powerpoint/2010/main" val="32173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4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Les caissons prêts à l’utilisation sont souillés. Certains ont des poignées abimées.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313"/>
            <a:ext cx="3812232" cy="4104927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4" y="1484313"/>
            <a:ext cx="3382565" cy="4104927"/>
          </a:xfrm>
        </p:spPr>
      </p:pic>
    </p:spTree>
    <p:extLst>
      <p:ext uri="{BB962C8B-B14F-4D97-AF65-F5344CB8AC3E}">
        <p14:creationId xmlns:p14="http://schemas.microsoft.com/office/powerpoint/2010/main" val="209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Absence de produits de nettoyage dans la station de nettoyage de la CF produits de la mer.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1" y="1484313"/>
            <a:ext cx="7310189" cy="4176935"/>
          </a:xfrm>
        </p:spPr>
      </p:pic>
    </p:spTree>
    <p:extLst>
      <p:ext uri="{BB962C8B-B14F-4D97-AF65-F5344CB8AC3E}">
        <p14:creationId xmlns:p14="http://schemas.microsoft.com/office/powerpoint/2010/main" val="14304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287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Accumulation de palettes usées à coté de bâtiment des produits secs.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00800" cy="4248472"/>
          </a:xfrm>
        </p:spPr>
      </p:pic>
    </p:spTree>
    <p:extLst>
      <p:ext uri="{BB962C8B-B14F-4D97-AF65-F5344CB8AC3E}">
        <p14:creationId xmlns:p14="http://schemas.microsoft.com/office/powerpoint/2010/main" val="17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La zone de lavage des caisses est souillée.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Accumulation de caisses souillées dans cette zone.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20" y="3417149"/>
            <a:ext cx="3500702" cy="223224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19" y="1335869"/>
            <a:ext cx="3528391" cy="1939557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0" y="1335870"/>
            <a:ext cx="3816424" cy="43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Le suivi de la température de la CF des produits de la mer a </a:t>
            </a:r>
            <a:r>
              <a:rPr lang="fr-FR" sz="1600" b="1" dirty="0" err="1" smtClean="0">
                <a:solidFill>
                  <a:srgbClr val="0070C0"/>
                </a:solidFill>
              </a:rPr>
              <a:t>céssé</a:t>
            </a:r>
            <a:r>
              <a:rPr lang="fr-FR" sz="1600" b="1" dirty="0" smtClean="0">
                <a:solidFill>
                  <a:srgbClr val="0070C0"/>
                </a:solidFill>
              </a:rPr>
              <a:t> depuis le 1 juillet 2017.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" y="1412776"/>
            <a:ext cx="7489204" cy="4248941"/>
          </a:xfrm>
        </p:spPr>
      </p:pic>
    </p:spTree>
    <p:extLst>
      <p:ext uri="{BB962C8B-B14F-4D97-AF65-F5344CB8AC3E}">
        <p14:creationId xmlns:p14="http://schemas.microsoft.com/office/powerpoint/2010/main" val="17359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38920" y="5943366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La vérification du thermomètre des produits de la mer a cessé depuis le mois de mars.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560840" cy="4320480"/>
          </a:xfrm>
        </p:spPr>
      </p:pic>
    </p:spTree>
    <p:extLst>
      <p:ext uri="{BB962C8B-B14F-4D97-AF65-F5344CB8AC3E}">
        <p14:creationId xmlns:p14="http://schemas.microsoft.com/office/powerpoint/2010/main" val="22579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400" b="1" dirty="0" smtClean="0">
                <a:solidFill>
                  <a:srgbClr val="0070C0"/>
                </a:solidFill>
              </a:rPr>
              <a:t>Utilisation d’un camion pour produits secs pour la livraison des FLEG; ce camion est utilisé pour transport des condiments et des légumes emballés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40768"/>
            <a:ext cx="3578310" cy="4392489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98" y="1340769"/>
            <a:ext cx="3777626" cy="4392488"/>
          </a:xfrm>
        </p:spPr>
      </p:pic>
    </p:spTree>
    <p:extLst>
      <p:ext uri="{BB962C8B-B14F-4D97-AF65-F5344CB8AC3E}">
        <p14:creationId xmlns:p14="http://schemas.microsoft.com/office/powerpoint/2010/main" val="27429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8" name="Rectangle à coins arrondis 7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La zone de déchets n’est pas protégée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Développement de végétation sauvage aux alentours.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340768"/>
            <a:ext cx="3884612" cy="4320479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4" y="1484314"/>
            <a:ext cx="3382565" cy="4176934"/>
          </a:xfrm>
        </p:spPr>
      </p:pic>
    </p:spTree>
    <p:extLst>
      <p:ext uri="{BB962C8B-B14F-4D97-AF65-F5344CB8AC3E}">
        <p14:creationId xmlns:p14="http://schemas.microsoft.com/office/powerpoint/2010/main" val="39682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Le revêtement du cadre de la porte du quai bas est défoncé.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La fermeture de la porte du quai haut n’est pas totale.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1" y="1484313"/>
            <a:ext cx="3382565" cy="4104927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312"/>
            <a:ext cx="3884613" cy="4104927"/>
          </a:xfrm>
        </p:spPr>
      </p:pic>
    </p:spTree>
    <p:extLst>
      <p:ext uri="{BB962C8B-B14F-4D97-AF65-F5344CB8AC3E}">
        <p14:creationId xmlns:p14="http://schemas.microsoft.com/office/powerpoint/2010/main" val="27932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Présence de trous au revêtement mural de la zone de réception.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Présence de crevasses au couvercle de la regard et au revêtement du sol.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2" y="1412778"/>
            <a:ext cx="3884612" cy="434251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7"/>
            <a:ext cx="3565773" cy="2088231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67055"/>
            <a:ext cx="356577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Les rideaux de la CF FEG sont accrochés mai écartés.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La poignée de la porte CF PLS est défoncée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84315"/>
            <a:ext cx="3884612" cy="4248941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4" y="1484313"/>
            <a:ext cx="3382565" cy="4248943"/>
          </a:xfrm>
        </p:spPr>
      </p:pic>
    </p:spTree>
    <p:extLst>
      <p:ext uri="{BB962C8B-B14F-4D97-AF65-F5344CB8AC3E}">
        <p14:creationId xmlns:p14="http://schemas.microsoft.com/office/powerpoint/2010/main" val="17540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>
                <a:solidFill>
                  <a:srgbClr val="0070C0"/>
                </a:solidFill>
              </a:rPr>
              <a:t>Les jointures entre murs et sol étaient abîmés à plusieurs au niveau des CF PLS &amp; FLEG..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2" y="1484313"/>
            <a:ext cx="3884612" cy="4032919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4" y="1484313"/>
            <a:ext cx="3382565" cy="4032919"/>
          </a:xfrm>
        </p:spPr>
      </p:pic>
    </p:spTree>
    <p:extLst>
      <p:ext uri="{BB962C8B-B14F-4D97-AF65-F5344CB8AC3E}">
        <p14:creationId xmlns:p14="http://schemas.microsoft.com/office/powerpoint/2010/main" val="39643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Présence de piqûres de moisissures sur les instructions affichés dans la CF PLS &amp; FLEG.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4" y="1484313"/>
            <a:ext cx="3382565" cy="4176935"/>
          </a:xfrm>
        </p:spPr>
      </p:pic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6" y="1484313"/>
            <a:ext cx="3884612" cy="4176935"/>
          </a:xfrm>
        </p:spPr>
      </p:pic>
    </p:spTree>
    <p:extLst>
      <p:ext uri="{BB962C8B-B14F-4D97-AF65-F5344CB8AC3E}">
        <p14:creationId xmlns:p14="http://schemas.microsoft.com/office/powerpoint/2010/main" val="11305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Stockage des produits secs (riz et du thé) dans l’aire de réception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Stockage des yaourts dans la CF FLEG.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12240"/>
            <a:ext cx="3744416" cy="388890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39" y="1512239"/>
            <a:ext cx="3881481" cy="38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Formation du personnel ISO 22000 et PRP (1)</Template>
  <TotalTime>15518</TotalTime>
  <Words>494</Words>
  <Application>Microsoft Office PowerPoint</Application>
  <PresentationFormat>Affichage à l'écran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Tempus Sans ITC</vt:lpstr>
      <vt:lpstr>Wingdings</vt:lpstr>
      <vt:lpstr>Thème1</vt:lpstr>
      <vt:lpstr>Présentation PowerPoint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Présentation PowerPoint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173</cp:revision>
  <dcterms:created xsi:type="dcterms:W3CDTF">2014-03-07T09:21:22Z</dcterms:created>
  <dcterms:modified xsi:type="dcterms:W3CDTF">2017-07-24T12:00:05Z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1096773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