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98" r:id="rId3"/>
    <p:sldId id="289" r:id="rId4"/>
    <p:sldId id="299" r:id="rId5"/>
    <p:sldId id="300" r:id="rId6"/>
    <p:sldId id="301" r:id="rId7"/>
    <p:sldId id="302" r:id="rId8"/>
    <p:sldId id="285" r:id="rId9"/>
    <p:sldId id="303" r:id="rId10"/>
    <p:sldId id="304" r:id="rId11"/>
    <p:sldId id="287" r:id="rId12"/>
    <p:sldId id="305" r:id="rId13"/>
    <p:sldId id="288" r:id="rId14"/>
    <p:sldId id="306" r:id="rId15"/>
    <p:sldId id="307" r:id="rId16"/>
    <p:sldId id="308" r:id="rId17"/>
    <p:sldId id="309" r:id="rId18"/>
    <p:sldId id="310" r:id="rId19"/>
    <p:sldId id="311" r:id="rId20"/>
    <p:sldId id="313" r:id="rId21"/>
    <p:sldId id="312" r:id="rId22"/>
    <p:sldId id="314" r:id="rId23"/>
    <p:sldId id="318" r:id="rId24"/>
    <p:sldId id="317" r:id="rId25"/>
    <p:sldId id="316" r:id="rId26"/>
    <p:sldId id="315" r:id="rId27"/>
    <p:sldId id="321" r:id="rId2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DA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88" autoAdjust="0"/>
  </p:normalViewPr>
  <p:slideViewPr>
    <p:cSldViewPr>
      <p:cViewPr varScale="1">
        <p:scale>
          <a:sx n="111" d="100"/>
          <a:sy n="111" d="100"/>
        </p:scale>
        <p:origin x="161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11"/>
          <p:cNvSpPr txBox="1">
            <a:spLocks noChangeArrowheads="1"/>
          </p:cNvSpPr>
          <p:nvPr userDrawn="1"/>
        </p:nvSpPr>
        <p:spPr bwMode="auto">
          <a:xfrm>
            <a:off x="2714612" y="285728"/>
            <a:ext cx="4500594" cy="542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Audit Dépôt  UHD- Sfax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1933" y="333415"/>
            <a:ext cx="5761037" cy="5429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graphique SmartArt</a:t>
            </a:r>
            <a:endParaRPr lang="fr-FR" noProof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1933" y="333415"/>
            <a:ext cx="5761037" cy="5429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tableau</a:t>
            </a:r>
            <a:endParaRPr lang="fr-FR" noProof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714612" y="293787"/>
            <a:ext cx="4500594" cy="542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lvl="0"/>
            <a:r>
              <a:rPr lang="fr-FR" dirty="0" smtClean="0"/>
              <a:t>Audit Dépôt  UHD- Sfax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11"/>
          <p:cNvSpPr txBox="1">
            <a:spLocks noChangeArrowheads="1"/>
          </p:cNvSpPr>
          <p:nvPr userDrawn="1"/>
        </p:nvSpPr>
        <p:spPr bwMode="auto">
          <a:xfrm>
            <a:off x="2714612" y="285728"/>
            <a:ext cx="4500594" cy="542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Audit Dépôt  UHD- Sfax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714612" y="285728"/>
            <a:ext cx="4500594" cy="542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Audit Dépôt  UHD- </a:t>
            </a:r>
            <a:r>
              <a:rPr lang="fr-FR" dirty="0" err="1" smtClean="0"/>
              <a:t>Charguia</a:t>
            </a: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714612" y="285728"/>
            <a:ext cx="4500594" cy="542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Audit Dépôt  UHD- </a:t>
            </a:r>
            <a:r>
              <a:rPr lang="fr-FR" dirty="0" err="1" smtClean="0"/>
              <a:t>Charguia</a:t>
            </a: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714612" y="285728"/>
            <a:ext cx="4500594" cy="542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Audit Dépôt  UHD- </a:t>
            </a:r>
            <a:r>
              <a:rPr lang="fr-FR" dirty="0" err="1" smtClean="0"/>
              <a:t>Charguia</a:t>
            </a:r>
            <a:endParaRPr lang="fr-FR" dirty="0" smtClean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1" y="27309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525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2054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714612" y="285728"/>
            <a:ext cx="4500594" cy="542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Audit Dépôt  UHD- Sfax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9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0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2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5.xml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7.xml"/><Relationship Id="rId4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1.xml"/><Relationship Id="rId4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smtClean="0">
                <a:solidFill>
                  <a:srgbClr val="FFC000"/>
                </a:solidFill>
              </a:rPr>
              <a:t>Entrepôt Sfax</a:t>
            </a:r>
            <a:endParaRPr lang="fr-FR" sz="3600" b="1" dirty="0" smtClean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7584" y="5626691"/>
            <a:ext cx="1829348" cy="5078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>
                <a:solidFill>
                  <a:srgbClr val="000000"/>
                </a:solidFill>
              </a:rPr>
              <a:t>Le </a:t>
            </a:r>
            <a:r>
              <a:rPr lang="fr-FR" b="1" dirty="0" smtClean="0">
                <a:solidFill>
                  <a:srgbClr val="000000"/>
                </a:solidFill>
              </a:rPr>
              <a:t>10 mai 2017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45173" y="5395858"/>
            <a:ext cx="1943161" cy="9694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 smtClean="0">
                <a:solidFill>
                  <a:srgbClr val="000000"/>
                </a:solidFill>
              </a:rPr>
              <a:t>Dr </a:t>
            </a:r>
            <a:r>
              <a:rPr lang="fr-FR" b="1" dirty="0" err="1" smtClean="0">
                <a:solidFill>
                  <a:srgbClr val="000000"/>
                </a:solidFill>
              </a:rPr>
              <a:t>Mejed</a:t>
            </a:r>
            <a:r>
              <a:rPr lang="fr-FR" b="1" dirty="0" smtClean="0">
                <a:solidFill>
                  <a:srgbClr val="000000"/>
                </a:solidFill>
              </a:rPr>
              <a:t> </a:t>
            </a:r>
            <a:r>
              <a:rPr lang="fr-FR" b="1" dirty="0" err="1" smtClean="0">
                <a:solidFill>
                  <a:srgbClr val="000000"/>
                </a:solidFill>
              </a:rPr>
              <a:t>Heni</a:t>
            </a:r>
            <a:endParaRPr lang="fr-FR" b="1" dirty="0" smtClean="0">
              <a:solidFill>
                <a:srgbClr val="00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M. </a:t>
            </a:r>
            <a:r>
              <a:rPr lang="fr-FR" sz="2000" b="1" dirty="0" err="1" smtClean="0">
                <a:solidFill>
                  <a:srgbClr val="000000"/>
                </a:solidFill>
              </a:rPr>
              <a:t>Bilel</a:t>
            </a:r>
            <a:r>
              <a:rPr lang="fr-FR" sz="2000" b="1" dirty="0" smtClean="0">
                <a:solidFill>
                  <a:srgbClr val="000000"/>
                </a:solidFill>
              </a:rPr>
              <a:t> </a:t>
            </a:r>
            <a:r>
              <a:rPr lang="fr-FR" sz="2000" b="1" dirty="0" err="1" smtClean="0">
                <a:solidFill>
                  <a:srgbClr val="000000"/>
                </a:solidFill>
              </a:rPr>
              <a:t>Hamdi</a:t>
            </a:r>
            <a:endParaRPr lang="fr-FR" sz="2000" b="1" dirty="0">
              <a:solidFill>
                <a:srgbClr val="000000"/>
              </a:solidFill>
            </a:endParaRPr>
          </a:p>
        </p:txBody>
      </p:sp>
      <p:pic>
        <p:nvPicPr>
          <p:cNvPr id="1026" name="Picture 2" descr="http://www.gaia.be/media/files/Varkens/carrefou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26020"/>
            <a:ext cx="968491" cy="96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fr-FR" dirty="0"/>
              <a:t>Audit Dépôt  UHD- Sfax</a:t>
            </a:r>
          </a:p>
        </p:txBody>
      </p:sp>
      <p:sp>
        <p:nvSpPr>
          <p:cNvPr id="7" name="Rectangle à coins arrondis 6"/>
          <p:cNvSpPr/>
          <p:nvPr>
            <p:custDataLst>
              <p:tags r:id="rId1"/>
            </p:custDataLst>
          </p:nvPr>
        </p:nvSpPr>
        <p:spPr>
          <a:xfrm>
            <a:off x="683568" y="5921335"/>
            <a:ext cx="7794152" cy="648072"/>
          </a:xfrm>
          <a:prstGeom prst="round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1600" b="1" dirty="0" smtClean="0">
                <a:solidFill>
                  <a:srgbClr val="0070C0"/>
                </a:solidFill>
              </a:rPr>
              <a:t>Alentours de l’entrepôt: sol crevassé et regard d’égout non protégé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9" name="Espace réservé du contenu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268761"/>
            <a:ext cx="3884613" cy="3927326"/>
          </a:xfrm>
        </p:spPr>
      </p:pic>
      <p:pic>
        <p:nvPicPr>
          <p:cNvPr id="8" name="Espace réservé du contenu 7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8" y="1268761"/>
            <a:ext cx="3884612" cy="3927326"/>
          </a:xfrm>
        </p:spPr>
      </p:pic>
    </p:spTree>
    <p:extLst>
      <p:ext uri="{BB962C8B-B14F-4D97-AF65-F5344CB8AC3E}">
        <p14:creationId xmlns:p14="http://schemas.microsoft.com/office/powerpoint/2010/main" val="165913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>
            <p:custDataLst>
              <p:tags r:id="rId1"/>
            </p:custDataLst>
          </p:nvPr>
        </p:nvSpPr>
        <p:spPr>
          <a:xfrm>
            <a:off x="683568" y="5805264"/>
            <a:ext cx="7794152" cy="936665"/>
          </a:xfrm>
          <a:prstGeom prst="round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b="1" dirty="0" smtClean="0">
                <a:solidFill>
                  <a:srgbClr val="0070C0"/>
                </a:solidFill>
              </a:rPr>
              <a:t>Réfectoire: frigo sale et non protégé</a:t>
            </a:r>
          </a:p>
          <a:p>
            <a:pPr algn="ctr">
              <a:lnSpc>
                <a:spcPct val="150000"/>
              </a:lnSpc>
            </a:pPr>
            <a:r>
              <a:rPr lang="fr-FR" b="1" dirty="0" smtClean="0">
                <a:solidFill>
                  <a:srgbClr val="0070C0"/>
                </a:solidFill>
              </a:rPr>
              <a:t>Microondes sale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7" name="Rectangle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714612" y="285728"/>
            <a:ext cx="4500594" cy="542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Audit Dépôt  UHD- </a:t>
            </a:r>
            <a:r>
              <a:rPr lang="fr-FR" sz="2600" b="1" kern="0" dirty="0" smtClean="0">
                <a:solidFill>
                  <a:srgbClr val="3333FF"/>
                </a:solidFill>
                <a:latin typeface="+mj-lt"/>
                <a:ea typeface="+mj-ea"/>
                <a:cs typeface="+mj-cs"/>
              </a:rPr>
              <a:t>Sfax</a:t>
            </a:r>
            <a:endParaRPr kumimoji="0" lang="fr-FR" sz="2600" b="1" i="0" u="none" strike="noStrike" kern="0" cap="none" spc="0" normalizeH="0" baseline="0" noProof="0" dirty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25857"/>
            <a:ext cx="4187957" cy="314096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275" y="1825857"/>
            <a:ext cx="4475989" cy="31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11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fr-FR" dirty="0"/>
              <a:t>Audit Dépôt  UHD- Sfax</a:t>
            </a:r>
          </a:p>
        </p:txBody>
      </p:sp>
      <p:sp>
        <p:nvSpPr>
          <p:cNvPr id="9" name="Rectangle à coins arrondis 8"/>
          <p:cNvSpPr/>
          <p:nvPr>
            <p:custDataLst>
              <p:tags r:id="rId1"/>
            </p:custDataLst>
          </p:nvPr>
        </p:nvSpPr>
        <p:spPr>
          <a:xfrm>
            <a:off x="683568" y="5921334"/>
            <a:ext cx="7794152" cy="748025"/>
          </a:xfrm>
          <a:prstGeom prst="round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b="1" dirty="0" smtClean="0">
                <a:solidFill>
                  <a:srgbClr val="0070C0"/>
                </a:solidFill>
              </a:rPr>
              <a:t>Sanitaires: retours d’eau depuis les égouts</a:t>
            </a: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96752"/>
            <a:ext cx="3382565" cy="4510087"/>
          </a:xfrm>
        </p:spPr>
      </p:pic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82627"/>
            <a:ext cx="3884613" cy="2913459"/>
          </a:xfrm>
        </p:spPr>
      </p:pic>
    </p:spTree>
    <p:extLst>
      <p:ext uri="{BB962C8B-B14F-4D97-AF65-F5344CB8AC3E}">
        <p14:creationId xmlns:p14="http://schemas.microsoft.com/office/powerpoint/2010/main" val="155478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>
            <p:custDataLst>
              <p:tags r:id="rId1"/>
            </p:custDataLst>
          </p:nvPr>
        </p:nvSpPr>
        <p:spPr>
          <a:xfrm>
            <a:off x="683568" y="5921334"/>
            <a:ext cx="7794152" cy="820033"/>
          </a:xfrm>
          <a:prstGeom prst="round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1600" b="1" dirty="0" smtClean="0">
                <a:solidFill>
                  <a:srgbClr val="0070C0"/>
                </a:solidFill>
              </a:rPr>
              <a:t>Sanitaires: les robinets sont condamnés 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7" name="Rectangle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714612" y="285728"/>
            <a:ext cx="4500594" cy="542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Audit Dépôt  UHD- </a:t>
            </a:r>
            <a:r>
              <a:rPr lang="fr-FR" sz="2600" b="1" kern="0" dirty="0" smtClean="0">
                <a:solidFill>
                  <a:srgbClr val="3333FF"/>
                </a:solidFill>
                <a:latin typeface="+mj-lt"/>
                <a:ea typeface="+mj-ea"/>
                <a:cs typeface="+mj-cs"/>
              </a:rPr>
              <a:t>Sfax</a:t>
            </a:r>
            <a:endParaRPr kumimoji="0" lang="fr-FR" sz="2600" b="1" i="0" u="none" strike="noStrike" kern="0" cap="none" spc="0" normalizeH="0" baseline="0" noProof="0" dirty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601" y="1372461"/>
            <a:ext cx="5340085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32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fr-FR" dirty="0"/>
              <a:t>Audit Dépôt  UHD- Sfax</a:t>
            </a:r>
          </a:p>
        </p:txBody>
      </p:sp>
      <p:sp>
        <p:nvSpPr>
          <p:cNvPr id="7" name="Rectangle à coins arrondis 6"/>
          <p:cNvSpPr/>
          <p:nvPr>
            <p:custDataLst>
              <p:tags r:id="rId1"/>
            </p:custDataLst>
          </p:nvPr>
        </p:nvSpPr>
        <p:spPr>
          <a:xfrm>
            <a:off x="683568" y="5921334"/>
            <a:ext cx="7794152" cy="820033"/>
          </a:xfrm>
          <a:prstGeom prst="round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b="1" dirty="0" smtClean="0">
                <a:solidFill>
                  <a:srgbClr val="0070C0"/>
                </a:solidFill>
              </a:rPr>
              <a:t>Vestiaires: développement de moisissures au plafond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844824"/>
            <a:ext cx="4427984" cy="332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01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fr-FR" dirty="0"/>
              <a:t>Audit Dépôt  UHD- Sfax</a:t>
            </a:r>
          </a:p>
        </p:txBody>
      </p:sp>
      <p:sp>
        <p:nvSpPr>
          <p:cNvPr id="7" name="Rectangle à coins arrondis 6"/>
          <p:cNvSpPr/>
          <p:nvPr>
            <p:custDataLst>
              <p:tags r:id="rId1"/>
            </p:custDataLst>
          </p:nvPr>
        </p:nvSpPr>
        <p:spPr>
          <a:xfrm>
            <a:off x="683568" y="5921334"/>
            <a:ext cx="7794152" cy="820033"/>
          </a:xfrm>
          <a:prstGeom prst="round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b="1" dirty="0" smtClean="0">
                <a:solidFill>
                  <a:srgbClr val="0070C0"/>
                </a:solidFill>
              </a:rPr>
              <a:t>Engins de transport: sol détérioré et sale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9" name="Espace réservé du contenu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373882"/>
            <a:ext cx="3884613" cy="4143350"/>
          </a:xfrm>
        </p:spPr>
      </p:pic>
      <p:pic>
        <p:nvPicPr>
          <p:cNvPr id="8" name="Espace réservé du contenu 7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8" y="1373882"/>
            <a:ext cx="3884612" cy="4143350"/>
          </a:xfrm>
        </p:spPr>
      </p:pic>
    </p:spTree>
    <p:extLst>
      <p:ext uri="{BB962C8B-B14F-4D97-AF65-F5344CB8AC3E}">
        <p14:creationId xmlns:p14="http://schemas.microsoft.com/office/powerpoint/2010/main" val="164107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fr-FR" dirty="0"/>
              <a:t>Audit Dépôt  UHD- Sfax</a:t>
            </a:r>
          </a:p>
        </p:txBody>
      </p:sp>
      <p:sp>
        <p:nvSpPr>
          <p:cNvPr id="7" name="Rectangle à coins arrondis 6"/>
          <p:cNvSpPr/>
          <p:nvPr>
            <p:custDataLst>
              <p:tags r:id="rId1"/>
            </p:custDataLst>
          </p:nvPr>
        </p:nvSpPr>
        <p:spPr>
          <a:xfrm>
            <a:off x="683568" y="5921334"/>
            <a:ext cx="7794152" cy="820033"/>
          </a:xfrm>
          <a:prstGeom prst="round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b="1" dirty="0" smtClean="0">
                <a:solidFill>
                  <a:srgbClr val="0070C0"/>
                </a:solidFill>
              </a:rPr>
              <a:t>Devant le quai de réception: Murs défoncés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229866"/>
            <a:ext cx="3884613" cy="4215358"/>
          </a:xfrm>
        </p:spPr>
      </p:pic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8" y="1229866"/>
            <a:ext cx="3884612" cy="4215358"/>
          </a:xfrm>
        </p:spPr>
      </p:pic>
    </p:spTree>
    <p:extLst>
      <p:ext uri="{BB962C8B-B14F-4D97-AF65-F5344CB8AC3E}">
        <p14:creationId xmlns:p14="http://schemas.microsoft.com/office/powerpoint/2010/main" val="321739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>
            <p:custDataLst>
              <p:tags r:id="rId1"/>
            </p:custDataLst>
          </p:nvPr>
        </p:nvSpPr>
        <p:spPr>
          <a:xfrm>
            <a:off x="597554" y="5832179"/>
            <a:ext cx="7876884" cy="826384"/>
          </a:xfrm>
          <a:prstGeom prst="round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b="1" dirty="0" smtClean="0">
                <a:solidFill>
                  <a:srgbClr val="0070C0"/>
                </a:solidFill>
              </a:rPr>
              <a:t>Devant le quai de réception: accumulation de mégots de cigarettes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19" name="Titr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3"/>
          <a:srcRect b="114"/>
          <a:stretch/>
        </p:blipFill>
        <p:spPr>
          <a:xfrm>
            <a:off x="827584" y="1484784"/>
            <a:ext cx="7416824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78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fr-FR" dirty="0"/>
              <a:t>Audit Dépôt  UHD- Sfax</a:t>
            </a:r>
          </a:p>
        </p:txBody>
      </p:sp>
      <p:sp>
        <p:nvSpPr>
          <p:cNvPr id="6" name="Rectangle à coins arrondis 5"/>
          <p:cNvSpPr/>
          <p:nvPr>
            <p:custDataLst>
              <p:tags r:id="rId1"/>
            </p:custDataLst>
          </p:nvPr>
        </p:nvSpPr>
        <p:spPr>
          <a:xfrm>
            <a:off x="683568" y="5921334"/>
            <a:ext cx="7794152" cy="748025"/>
          </a:xfrm>
          <a:prstGeom prst="round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1600" b="1" dirty="0" smtClean="0">
                <a:solidFill>
                  <a:srgbClr val="0070C0"/>
                </a:solidFill>
              </a:rPr>
              <a:t>Zones des déchets: accumulation de déchets de diverses catégories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9" name="Espace réservé du contenu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373882"/>
            <a:ext cx="3884613" cy="4143350"/>
          </a:xfrm>
        </p:spPr>
      </p:pic>
      <p:pic>
        <p:nvPicPr>
          <p:cNvPr id="8" name="Espace réservé du contenu 7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8" y="1373882"/>
            <a:ext cx="3884612" cy="4143350"/>
          </a:xfrm>
        </p:spPr>
      </p:pic>
    </p:spTree>
    <p:extLst>
      <p:ext uri="{BB962C8B-B14F-4D97-AF65-F5344CB8AC3E}">
        <p14:creationId xmlns:p14="http://schemas.microsoft.com/office/powerpoint/2010/main" val="234815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fr-FR"/>
              <a:t>Audit Dépôt  UHD- Sfax</a:t>
            </a:r>
            <a:endParaRPr lang="fr-FR" dirty="0"/>
          </a:p>
        </p:txBody>
      </p:sp>
      <p:sp>
        <p:nvSpPr>
          <p:cNvPr id="7" name="Rectangle à coins arrondis 6"/>
          <p:cNvSpPr/>
          <p:nvPr>
            <p:custDataLst>
              <p:tags r:id="rId1"/>
            </p:custDataLst>
          </p:nvPr>
        </p:nvSpPr>
        <p:spPr>
          <a:xfrm>
            <a:off x="683568" y="5921334"/>
            <a:ext cx="7794152" cy="748025"/>
          </a:xfrm>
          <a:prstGeom prst="round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b="1" dirty="0" smtClean="0">
                <a:solidFill>
                  <a:srgbClr val="0070C0"/>
                </a:solidFill>
              </a:rPr>
              <a:t>PLS: le système d’ouverture de la porte de la chambre froide était abimé.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605" y="1411247"/>
            <a:ext cx="5472608" cy="4510087"/>
          </a:xfrm>
        </p:spPr>
      </p:pic>
      <p:sp>
        <p:nvSpPr>
          <p:cNvPr id="8" name="Ellipse 7"/>
          <p:cNvSpPr/>
          <p:nvPr/>
        </p:nvSpPr>
        <p:spPr>
          <a:xfrm>
            <a:off x="3992801" y="1712156"/>
            <a:ext cx="1944216" cy="28083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391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fr-FR" dirty="0"/>
              <a:t>Audit Dépôt  UHD- Sfax</a:t>
            </a:r>
          </a:p>
        </p:txBody>
      </p:sp>
      <p:sp>
        <p:nvSpPr>
          <p:cNvPr id="7" name="Rectangle à coins arrondis 6"/>
          <p:cNvSpPr/>
          <p:nvPr>
            <p:custDataLst>
              <p:tags r:id="rId1"/>
            </p:custDataLst>
          </p:nvPr>
        </p:nvSpPr>
        <p:spPr>
          <a:xfrm>
            <a:off x="683568" y="5921334"/>
            <a:ext cx="7794152" cy="820033"/>
          </a:xfrm>
          <a:prstGeom prst="round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1600" b="1" dirty="0" smtClean="0">
                <a:solidFill>
                  <a:srgbClr val="0070C0"/>
                </a:solidFill>
              </a:rPr>
              <a:t>Stockage des briks dans l’aire de réception et sur des palettes sales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11" name="Espace réservé du contenu 10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484785"/>
            <a:ext cx="3884613" cy="3711302"/>
          </a:xfrm>
        </p:spPr>
      </p:pic>
      <p:pic>
        <p:nvPicPr>
          <p:cNvPr id="10" name="Espace réservé du contenu 9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8" y="1484785"/>
            <a:ext cx="3884612" cy="3711302"/>
          </a:xfrm>
        </p:spPr>
      </p:pic>
    </p:spTree>
    <p:extLst>
      <p:ext uri="{BB962C8B-B14F-4D97-AF65-F5344CB8AC3E}">
        <p14:creationId xmlns:p14="http://schemas.microsoft.com/office/powerpoint/2010/main" val="391646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fr-FR"/>
              <a:t>Audit Dépôt  UHD- Sfax</a:t>
            </a:r>
            <a:endParaRPr lang="fr-FR" dirty="0"/>
          </a:p>
        </p:txBody>
      </p:sp>
      <p:sp>
        <p:nvSpPr>
          <p:cNvPr id="7" name="Rectangle à coins arrondis 6"/>
          <p:cNvSpPr/>
          <p:nvPr>
            <p:custDataLst>
              <p:tags r:id="rId1"/>
            </p:custDataLst>
          </p:nvPr>
        </p:nvSpPr>
        <p:spPr>
          <a:xfrm>
            <a:off x="683568" y="5921334"/>
            <a:ext cx="7794152" cy="748025"/>
          </a:xfrm>
          <a:prstGeom prst="round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b="1" dirty="0" smtClean="0">
                <a:solidFill>
                  <a:srgbClr val="0070C0"/>
                </a:solidFill>
              </a:rPr>
              <a:t>PLS: </a:t>
            </a:r>
            <a:r>
              <a:rPr lang="fr-FR" b="1" dirty="0">
                <a:solidFill>
                  <a:srgbClr val="0070C0"/>
                </a:solidFill>
              </a:rPr>
              <a:t>s</a:t>
            </a:r>
            <a:r>
              <a:rPr lang="fr-FR" b="1" dirty="0" smtClean="0">
                <a:solidFill>
                  <a:srgbClr val="0070C0"/>
                </a:solidFill>
              </a:rPr>
              <a:t>tockage à même le sol des caisses de yaourt, salami et fromage.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12" name="Espace réservé du contenu 11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96694"/>
            <a:ext cx="7245644" cy="4236562"/>
          </a:xfrm>
        </p:spPr>
      </p:pic>
    </p:spTree>
    <p:extLst>
      <p:ext uri="{BB962C8B-B14F-4D97-AF65-F5344CB8AC3E}">
        <p14:creationId xmlns:p14="http://schemas.microsoft.com/office/powerpoint/2010/main" val="371624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fr-FR"/>
              <a:t>Audit Dépôt  UHD- Sfax</a:t>
            </a:r>
            <a:endParaRPr lang="fr-FR" dirty="0"/>
          </a:p>
        </p:txBody>
      </p:sp>
      <p:sp>
        <p:nvSpPr>
          <p:cNvPr id="7" name="Rectangle à coins arrondis 6"/>
          <p:cNvSpPr/>
          <p:nvPr>
            <p:custDataLst>
              <p:tags r:id="rId1"/>
            </p:custDataLst>
          </p:nvPr>
        </p:nvSpPr>
        <p:spPr>
          <a:xfrm>
            <a:off x="683568" y="5921334"/>
            <a:ext cx="7794152" cy="748025"/>
          </a:xfrm>
          <a:prstGeom prst="round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b="1" dirty="0" smtClean="0">
                <a:solidFill>
                  <a:srgbClr val="0070C0"/>
                </a:solidFill>
              </a:rPr>
              <a:t>PLS: la chambre froide n’était pas propre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42" y="1451982"/>
            <a:ext cx="3668216" cy="4104925"/>
          </a:xfrm>
        </p:spPr>
      </p:pic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644" y="1451982"/>
            <a:ext cx="3884613" cy="4104924"/>
          </a:xfrm>
        </p:spPr>
      </p:pic>
    </p:spTree>
    <p:extLst>
      <p:ext uri="{BB962C8B-B14F-4D97-AF65-F5344CB8AC3E}">
        <p14:creationId xmlns:p14="http://schemas.microsoft.com/office/powerpoint/2010/main" val="9395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411247"/>
            <a:ext cx="4438539" cy="4402699"/>
          </a:xfrm>
        </p:spPr>
      </p:pic>
      <p:sp>
        <p:nvSpPr>
          <p:cNvPr id="5" name="Rectangle à coins arrondis 4"/>
          <p:cNvSpPr/>
          <p:nvPr>
            <p:custDataLst>
              <p:tags r:id="rId1"/>
            </p:custDataLst>
          </p:nvPr>
        </p:nvSpPr>
        <p:spPr>
          <a:xfrm>
            <a:off x="683568" y="5921334"/>
            <a:ext cx="7794152" cy="748025"/>
          </a:xfrm>
          <a:prstGeom prst="round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b="1" dirty="0" smtClean="0">
                <a:solidFill>
                  <a:srgbClr val="0070C0"/>
                </a:solidFill>
              </a:rPr>
              <a:t>PLS: les palettes dans la chambre froide manquaient de propreté.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6" name="Titre 3"/>
          <p:cNvSpPr>
            <a:spLocks noGrp="1"/>
          </p:cNvSpPr>
          <p:nvPr>
            <p:ph type="title"/>
          </p:nvPr>
        </p:nvSpPr>
        <p:spPr>
          <a:xfrm>
            <a:off x="2714612" y="285728"/>
            <a:ext cx="4500594" cy="542925"/>
          </a:xfrm>
        </p:spPr>
        <p:txBody>
          <a:bodyPr/>
          <a:lstStyle/>
          <a:p>
            <a:pPr lvl="0">
              <a:defRPr/>
            </a:pPr>
            <a:r>
              <a:rPr lang="fr-FR"/>
              <a:t>Audit Dépôt  UHD- Sfax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272513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88" y="1465631"/>
            <a:ext cx="3884612" cy="4123610"/>
          </a:xfrm>
        </p:spPr>
      </p:pic>
      <p:pic>
        <p:nvPicPr>
          <p:cNvPr id="7" name="Espace réservé du contenu 6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924" y="1465630"/>
            <a:ext cx="3680796" cy="4123610"/>
          </a:xfrm>
        </p:spPr>
      </p:pic>
      <p:sp>
        <p:nvSpPr>
          <p:cNvPr id="5" name="Rectangle à coins arrondis 4"/>
          <p:cNvSpPr/>
          <p:nvPr>
            <p:custDataLst>
              <p:tags r:id="rId1"/>
            </p:custDataLst>
          </p:nvPr>
        </p:nvSpPr>
        <p:spPr>
          <a:xfrm>
            <a:off x="683568" y="5921334"/>
            <a:ext cx="7794152" cy="748025"/>
          </a:xfrm>
          <a:prstGeom prst="round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b="1" dirty="0" smtClean="0">
                <a:solidFill>
                  <a:srgbClr val="0070C0"/>
                </a:solidFill>
              </a:rPr>
              <a:t>FLEG: palettes usées et clous apparents. 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8" name="Titre 3"/>
          <p:cNvSpPr>
            <a:spLocks noGrp="1"/>
          </p:cNvSpPr>
          <p:nvPr>
            <p:ph type="title"/>
          </p:nvPr>
        </p:nvSpPr>
        <p:spPr>
          <a:xfrm>
            <a:off x="2714612" y="285728"/>
            <a:ext cx="4500594" cy="542925"/>
          </a:xfrm>
        </p:spPr>
        <p:txBody>
          <a:bodyPr/>
          <a:lstStyle/>
          <a:p>
            <a:pPr lvl="0">
              <a:defRPr/>
            </a:pPr>
            <a:r>
              <a:rPr lang="fr-FR"/>
              <a:t>Audit Dépôt  UHD- Sfax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57880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581" y="1442743"/>
            <a:ext cx="6734125" cy="4510087"/>
          </a:xfrm>
        </p:spPr>
      </p:pic>
      <p:sp>
        <p:nvSpPr>
          <p:cNvPr id="5" name="Rectangle à coins arrondis 4"/>
          <p:cNvSpPr/>
          <p:nvPr>
            <p:custDataLst>
              <p:tags r:id="rId1"/>
            </p:custDataLst>
          </p:nvPr>
        </p:nvSpPr>
        <p:spPr>
          <a:xfrm>
            <a:off x="683568" y="5921334"/>
            <a:ext cx="7794152" cy="748025"/>
          </a:xfrm>
          <a:prstGeom prst="round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b="1" dirty="0" smtClean="0">
                <a:solidFill>
                  <a:srgbClr val="0070C0"/>
                </a:solidFill>
              </a:rPr>
              <a:t>Poissons: stockage d’un seau destiné à la manipulation de glace à même le sol.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2793622" y="4046636"/>
            <a:ext cx="2808312" cy="19893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itre 3"/>
          <p:cNvSpPr>
            <a:spLocks noGrp="1"/>
          </p:cNvSpPr>
          <p:nvPr>
            <p:ph type="title"/>
          </p:nvPr>
        </p:nvSpPr>
        <p:spPr>
          <a:xfrm>
            <a:off x="2714612" y="285728"/>
            <a:ext cx="4500594" cy="542925"/>
          </a:xfrm>
        </p:spPr>
        <p:txBody>
          <a:bodyPr/>
          <a:lstStyle/>
          <a:p>
            <a:pPr lvl="0">
              <a:defRPr/>
            </a:pPr>
            <a:r>
              <a:rPr lang="fr-FR"/>
              <a:t>Audit Dépôt  UHD- Sfax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10192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392" y="1340768"/>
            <a:ext cx="4536504" cy="4510087"/>
          </a:xfrm>
        </p:spPr>
      </p:pic>
      <p:sp>
        <p:nvSpPr>
          <p:cNvPr id="5" name="Rectangle à coins arrondis 4"/>
          <p:cNvSpPr/>
          <p:nvPr>
            <p:custDataLst>
              <p:tags r:id="rId1"/>
            </p:custDataLst>
          </p:nvPr>
        </p:nvSpPr>
        <p:spPr>
          <a:xfrm>
            <a:off x="683568" y="5921334"/>
            <a:ext cx="7794152" cy="748025"/>
          </a:xfrm>
          <a:prstGeom prst="round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b="1" dirty="0" smtClean="0">
                <a:solidFill>
                  <a:srgbClr val="0070C0"/>
                </a:solidFill>
              </a:rPr>
              <a:t>Poissons: les palettes présentaient des souillures persistantes.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7" name="Titre 3"/>
          <p:cNvSpPr>
            <a:spLocks noGrp="1"/>
          </p:cNvSpPr>
          <p:nvPr>
            <p:ph type="title"/>
          </p:nvPr>
        </p:nvSpPr>
        <p:spPr>
          <a:xfrm>
            <a:off x="2714612" y="285728"/>
            <a:ext cx="4500594" cy="542925"/>
          </a:xfrm>
        </p:spPr>
        <p:txBody>
          <a:bodyPr/>
          <a:lstStyle/>
          <a:p>
            <a:pPr lvl="0">
              <a:defRPr/>
            </a:pPr>
            <a:r>
              <a:rPr lang="fr-FR"/>
              <a:t>Audit Dépôt  UHD- Sfax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405304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892" y="1268760"/>
            <a:ext cx="5904656" cy="4510087"/>
          </a:xfrm>
        </p:spPr>
      </p:pic>
      <p:sp>
        <p:nvSpPr>
          <p:cNvPr id="5" name="Rectangle à coins arrondis 4"/>
          <p:cNvSpPr/>
          <p:nvPr>
            <p:custDataLst>
              <p:tags r:id="rId1"/>
            </p:custDataLst>
          </p:nvPr>
        </p:nvSpPr>
        <p:spPr>
          <a:xfrm>
            <a:off x="683568" y="5921334"/>
            <a:ext cx="7794152" cy="748025"/>
          </a:xfrm>
          <a:prstGeom prst="round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b="1" dirty="0" smtClean="0">
                <a:solidFill>
                  <a:srgbClr val="0070C0"/>
                </a:solidFill>
              </a:rPr>
              <a:t>Poissons: la gaine de climatisation n’était pas propre.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7" name="Titre 3"/>
          <p:cNvSpPr>
            <a:spLocks noGrp="1"/>
          </p:cNvSpPr>
          <p:nvPr>
            <p:ph type="title"/>
          </p:nvPr>
        </p:nvSpPr>
        <p:spPr>
          <a:xfrm>
            <a:off x="2714612" y="285728"/>
            <a:ext cx="4500594" cy="542925"/>
          </a:xfrm>
        </p:spPr>
        <p:txBody>
          <a:bodyPr/>
          <a:lstStyle/>
          <a:p>
            <a:pPr lvl="0">
              <a:defRPr/>
            </a:pPr>
            <a:r>
              <a:rPr lang="fr-FR"/>
              <a:t>Audit Dépôt  UHD- Sfax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06622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du contenu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364909"/>
            <a:ext cx="3578495" cy="4510087"/>
          </a:xfrm>
        </p:spPr>
      </p:pic>
      <p:sp>
        <p:nvSpPr>
          <p:cNvPr id="5" name="Rectangle à coins arrondis 4"/>
          <p:cNvSpPr/>
          <p:nvPr>
            <p:custDataLst>
              <p:tags r:id="rId1"/>
            </p:custDataLst>
          </p:nvPr>
        </p:nvSpPr>
        <p:spPr>
          <a:xfrm>
            <a:off x="683568" y="5921334"/>
            <a:ext cx="7794152" cy="748025"/>
          </a:xfrm>
          <a:prstGeom prst="round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b="1" dirty="0" smtClean="0">
                <a:solidFill>
                  <a:srgbClr val="0070C0"/>
                </a:solidFill>
              </a:rPr>
              <a:t>Poissons: le sol présentait des souillures persistantes. 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12" y="1364908"/>
            <a:ext cx="3600400" cy="4510087"/>
          </a:xfrm>
        </p:spPr>
      </p:pic>
      <p:sp>
        <p:nvSpPr>
          <p:cNvPr id="6" name="Titre 3"/>
          <p:cNvSpPr>
            <a:spLocks noGrp="1"/>
          </p:cNvSpPr>
          <p:nvPr>
            <p:ph type="title"/>
          </p:nvPr>
        </p:nvSpPr>
        <p:spPr>
          <a:xfrm>
            <a:off x="2714612" y="285728"/>
            <a:ext cx="4500594" cy="542925"/>
          </a:xfrm>
        </p:spPr>
        <p:txBody>
          <a:bodyPr/>
          <a:lstStyle/>
          <a:p>
            <a:pPr lvl="0">
              <a:defRPr/>
            </a:pPr>
            <a:r>
              <a:rPr lang="fr-FR"/>
              <a:t>Audit Dépôt  UHD- Sfax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4573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>
            <p:custDataLst>
              <p:tags r:id="rId1"/>
            </p:custDataLst>
          </p:nvPr>
        </p:nvSpPr>
        <p:spPr>
          <a:xfrm>
            <a:off x="683568" y="5921334"/>
            <a:ext cx="7794152" cy="748025"/>
          </a:xfrm>
          <a:prstGeom prst="round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b="1" dirty="0" smtClean="0">
                <a:solidFill>
                  <a:srgbClr val="0070C0"/>
                </a:solidFill>
              </a:rPr>
              <a:t>CF </a:t>
            </a:r>
            <a:r>
              <a:rPr lang="fr-FR" b="1" dirty="0" err="1" smtClean="0">
                <a:solidFill>
                  <a:srgbClr val="0070C0"/>
                </a:solidFill>
              </a:rPr>
              <a:t>Fleg</a:t>
            </a:r>
            <a:r>
              <a:rPr lang="fr-FR" b="1" dirty="0" smtClean="0">
                <a:solidFill>
                  <a:srgbClr val="0070C0"/>
                </a:solidFill>
              </a:rPr>
              <a:t>: le sol est crevassé et noirci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7" name="Rectangle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714612" y="285728"/>
            <a:ext cx="4500594" cy="542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Audit Dépôt  UHD- </a:t>
            </a:r>
            <a:r>
              <a:rPr lang="fr-FR" sz="2600" b="1" kern="0" dirty="0" smtClean="0">
                <a:solidFill>
                  <a:srgbClr val="3333FF"/>
                </a:solidFill>
                <a:latin typeface="+mj-lt"/>
                <a:ea typeface="+mj-ea"/>
                <a:cs typeface="+mj-cs"/>
              </a:rPr>
              <a:t>Sfax</a:t>
            </a:r>
            <a:endParaRPr kumimoji="0" lang="fr-FR" sz="2600" b="1" i="0" u="none" strike="noStrike" kern="0" cap="none" spc="0" normalizeH="0" baseline="0" noProof="0" dirty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28800"/>
            <a:ext cx="4032448" cy="389949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628800"/>
            <a:ext cx="4115949" cy="389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56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fr-FR" dirty="0"/>
              <a:t>Audit Dépôt  UHD- Sfax</a:t>
            </a:r>
          </a:p>
        </p:txBody>
      </p:sp>
      <p:sp>
        <p:nvSpPr>
          <p:cNvPr id="7" name="Rectangle à coins arrondis 6"/>
          <p:cNvSpPr/>
          <p:nvPr>
            <p:custDataLst>
              <p:tags r:id="rId1"/>
            </p:custDataLst>
          </p:nvPr>
        </p:nvSpPr>
        <p:spPr>
          <a:xfrm>
            <a:off x="683568" y="5921334"/>
            <a:ext cx="7794152" cy="820033"/>
          </a:xfrm>
          <a:prstGeom prst="round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1600" b="1" dirty="0" smtClean="0">
                <a:solidFill>
                  <a:srgbClr val="0070C0"/>
                </a:solidFill>
              </a:rPr>
              <a:t>Réception: le sol n’était pas propre. Nettoyage nécessaire derrière les arrêtoirs. 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8" y="1484315"/>
            <a:ext cx="3884612" cy="3711771"/>
          </a:xfrm>
        </p:spPr>
      </p:pic>
      <p:pic>
        <p:nvPicPr>
          <p:cNvPr id="9" name="Espace réservé du contenu 8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484315"/>
            <a:ext cx="3884613" cy="3711771"/>
          </a:xfrm>
        </p:spPr>
      </p:pic>
    </p:spTree>
    <p:extLst>
      <p:ext uri="{BB962C8B-B14F-4D97-AF65-F5344CB8AC3E}">
        <p14:creationId xmlns:p14="http://schemas.microsoft.com/office/powerpoint/2010/main" val="402623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fr-FR" dirty="0"/>
              <a:t>Audit Dépôt  UHD- Sfax</a:t>
            </a:r>
          </a:p>
        </p:txBody>
      </p:sp>
      <p:sp>
        <p:nvSpPr>
          <p:cNvPr id="8" name="Rectangle à coins arrondis 7"/>
          <p:cNvSpPr/>
          <p:nvPr>
            <p:custDataLst>
              <p:tags r:id="rId1"/>
            </p:custDataLst>
          </p:nvPr>
        </p:nvSpPr>
        <p:spPr>
          <a:xfrm>
            <a:off x="683568" y="5921334"/>
            <a:ext cx="7794152" cy="820033"/>
          </a:xfrm>
          <a:prstGeom prst="round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1600" b="1" dirty="0" smtClean="0">
                <a:solidFill>
                  <a:srgbClr val="0070C0"/>
                </a:solidFill>
              </a:rPr>
              <a:t>Poissons: Nettoyage des murs et du sol insatisfaisant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8" y="1589906"/>
            <a:ext cx="3884612" cy="3927326"/>
          </a:xfrm>
        </p:spPr>
      </p:pic>
      <p:pic>
        <p:nvPicPr>
          <p:cNvPr id="9" name="Espace réservé du contenu 8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589906"/>
            <a:ext cx="3884613" cy="3927326"/>
          </a:xfrm>
        </p:spPr>
      </p:pic>
    </p:spTree>
    <p:extLst>
      <p:ext uri="{BB962C8B-B14F-4D97-AF65-F5344CB8AC3E}">
        <p14:creationId xmlns:p14="http://schemas.microsoft.com/office/powerpoint/2010/main" val="396822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fr-FR" dirty="0"/>
              <a:t>Audit Dépôt  UHD- Sfax</a:t>
            </a:r>
          </a:p>
        </p:txBody>
      </p:sp>
      <p:sp>
        <p:nvSpPr>
          <p:cNvPr id="7" name="Rectangle à coins arrondis 6"/>
          <p:cNvSpPr/>
          <p:nvPr>
            <p:custDataLst>
              <p:tags r:id="rId1"/>
            </p:custDataLst>
          </p:nvPr>
        </p:nvSpPr>
        <p:spPr>
          <a:xfrm>
            <a:off x="683568" y="5921334"/>
            <a:ext cx="7794152" cy="728725"/>
          </a:xfrm>
          <a:prstGeom prst="round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b="1" dirty="0" smtClean="0">
                <a:solidFill>
                  <a:srgbClr val="0070C0"/>
                </a:solidFill>
              </a:rPr>
              <a:t>Poissons: le plafond du local des produits chimiques est démonté, des traces d’infiltration d’eau dans les vestiaires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8" y="2282627"/>
            <a:ext cx="3884612" cy="2913459"/>
          </a:xfrm>
        </p:spPr>
      </p:pic>
      <p:pic>
        <p:nvPicPr>
          <p:cNvPr id="8" name="Espace réservé du contenu 7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4" y="1196752"/>
            <a:ext cx="3382565" cy="4510087"/>
          </a:xfrm>
        </p:spPr>
      </p:pic>
    </p:spTree>
    <p:extLst>
      <p:ext uri="{BB962C8B-B14F-4D97-AF65-F5344CB8AC3E}">
        <p14:creationId xmlns:p14="http://schemas.microsoft.com/office/powerpoint/2010/main" val="178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fr-FR" dirty="0"/>
              <a:t>Audit Dépôt  UHD- Sfax</a:t>
            </a:r>
          </a:p>
        </p:txBody>
      </p:sp>
      <p:sp>
        <p:nvSpPr>
          <p:cNvPr id="7" name="Rectangle à coins arrondis 6"/>
          <p:cNvSpPr/>
          <p:nvPr>
            <p:custDataLst>
              <p:tags r:id="rId1"/>
            </p:custDataLst>
          </p:nvPr>
        </p:nvSpPr>
        <p:spPr>
          <a:xfrm>
            <a:off x="683568" y="5921334"/>
            <a:ext cx="7794152" cy="748025"/>
          </a:xfrm>
          <a:prstGeom prst="round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b="1" dirty="0" smtClean="0">
                <a:solidFill>
                  <a:srgbClr val="0070C0"/>
                </a:solidFill>
              </a:rPr>
              <a:t>Sanitaires: absence de distributeur de papier</a:t>
            </a:r>
          </a:p>
          <a:p>
            <a:pPr algn="ctr">
              <a:lnSpc>
                <a:spcPct val="150000"/>
              </a:lnSpc>
            </a:pPr>
            <a:r>
              <a:rPr lang="fr-FR" b="1" dirty="0" smtClean="0">
                <a:solidFill>
                  <a:srgbClr val="0070C0"/>
                </a:solidFill>
              </a:rPr>
              <a:t>La porte d’accès n’est pas protégée par une moustiquaire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11" name="Espace réservé du contenu 10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340769"/>
            <a:ext cx="3884613" cy="3855318"/>
          </a:xfrm>
        </p:spPr>
      </p:pic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8" y="1340769"/>
            <a:ext cx="3884612" cy="3855318"/>
          </a:xfrm>
        </p:spPr>
      </p:pic>
    </p:spTree>
    <p:extLst>
      <p:ext uri="{BB962C8B-B14F-4D97-AF65-F5344CB8AC3E}">
        <p14:creationId xmlns:p14="http://schemas.microsoft.com/office/powerpoint/2010/main" val="123004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>
            <p:custDataLst>
              <p:tags r:id="rId1"/>
            </p:custDataLst>
          </p:nvPr>
        </p:nvSpPr>
        <p:spPr>
          <a:xfrm>
            <a:off x="683568" y="5921334"/>
            <a:ext cx="7794152" cy="820033"/>
          </a:xfrm>
          <a:prstGeom prst="round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b="1" dirty="0" smtClean="0">
                <a:solidFill>
                  <a:srgbClr val="0070C0"/>
                </a:solidFill>
              </a:rPr>
              <a:t>Poisson: le mur est défoncé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7" name="Rectangle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714612" y="285728"/>
            <a:ext cx="4500594" cy="542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Audit Dépôt  UHD- </a:t>
            </a:r>
            <a:r>
              <a:rPr lang="fr-FR" sz="2600" b="1" kern="0" dirty="0" smtClean="0">
                <a:solidFill>
                  <a:srgbClr val="3333FF"/>
                </a:solidFill>
                <a:latin typeface="+mj-lt"/>
                <a:ea typeface="+mj-ea"/>
                <a:cs typeface="+mj-cs"/>
              </a:rPr>
              <a:t>Sfax</a:t>
            </a:r>
            <a:endParaRPr kumimoji="0" lang="fr-FR" sz="2600" b="1" i="0" u="none" strike="noStrike" kern="0" cap="none" spc="0" normalizeH="0" baseline="0" noProof="0" dirty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118" y="1363460"/>
            <a:ext cx="5364088" cy="402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97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fr-FR" dirty="0"/>
              <a:t>Audit Dépôt  UHD- Sfax</a:t>
            </a:r>
          </a:p>
        </p:txBody>
      </p:sp>
      <p:sp>
        <p:nvSpPr>
          <p:cNvPr id="7" name="Rectangle à coins arrondis 6"/>
          <p:cNvSpPr/>
          <p:nvPr>
            <p:custDataLst>
              <p:tags r:id="rId1"/>
            </p:custDataLst>
          </p:nvPr>
        </p:nvSpPr>
        <p:spPr>
          <a:xfrm>
            <a:off x="683568" y="5921334"/>
            <a:ext cx="7794152" cy="820033"/>
          </a:xfrm>
          <a:prstGeom prst="round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b="1" dirty="0" smtClean="0">
                <a:solidFill>
                  <a:srgbClr val="0070C0"/>
                </a:solidFill>
              </a:rPr>
              <a:t>Réception: accumulation de déchets autour de la balance</a:t>
            </a:r>
          </a:p>
          <a:p>
            <a:pPr algn="ctr">
              <a:lnSpc>
                <a:spcPct val="150000"/>
              </a:lnSpc>
            </a:pPr>
            <a:r>
              <a:rPr lang="fr-FR" b="1" dirty="0" smtClean="0">
                <a:solidFill>
                  <a:srgbClr val="0070C0"/>
                </a:solidFill>
              </a:rPr>
              <a:t>Absence de lave-mains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11" y="1268760"/>
            <a:ext cx="3382565" cy="4510087"/>
          </a:xfrm>
        </p:spPr>
      </p:pic>
      <p:pic>
        <p:nvPicPr>
          <p:cNvPr id="9" name="Espace réservé du contenu 8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82627"/>
            <a:ext cx="3884613" cy="2913459"/>
          </a:xfrm>
        </p:spPr>
      </p:pic>
    </p:spTree>
    <p:extLst>
      <p:ext uri="{BB962C8B-B14F-4D97-AF65-F5344CB8AC3E}">
        <p14:creationId xmlns:p14="http://schemas.microsoft.com/office/powerpoint/2010/main" val="389342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Formation du personnel ISO 22000 et PRP (1)</Template>
  <TotalTime>15220</TotalTime>
  <Words>392</Words>
  <Application>Microsoft Office PowerPoint</Application>
  <PresentationFormat>Affichage à l'écran (4:3)</PresentationFormat>
  <Paragraphs>59</Paragraphs>
  <Slides>27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2" baseType="lpstr">
      <vt:lpstr>Arial</vt:lpstr>
      <vt:lpstr>Century Gothic</vt:lpstr>
      <vt:lpstr>Tempus Sans ITC</vt:lpstr>
      <vt:lpstr>Wingdings</vt:lpstr>
      <vt:lpstr>Thème1</vt:lpstr>
      <vt:lpstr>Présentation PowerPoint</vt:lpstr>
      <vt:lpstr>Audit Dépôt  UHD- Sfax</vt:lpstr>
      <vt:lpstr>Présentation PowerPoint</vt:lpstr>
      <vt:lpstr>Audit Dépôt  UHD- Sfax</vt:lpstr>
      <vt:lpstr>Audit Dépôt  UHD- Sfax</vt:lpstr>
      <vt:lpstr>Audit Dépôt  UHD- Sfax</vt:lpstr>
      <vt:lpstr>Audit Dépôt  UHD- Sfax</vt:lpstr>
      <vt:lpstr>Présentation PowerPoint</vt:lpstr>
      <vt:lpstr>Audit Dépôt  UHD- Sfax</vt:lpstr>
      <vt:lpstr>Audit Dépôt  UHD- Sfax</vt:lpstr>
      <vt:lpstr>Présentation PowerPoint</vt:lpstr>
      <vt:lpstr>Audit Dépôt  UHD- Sfax</vt:lpstr>
      <vt:lpstr>Présentation PowerPoint</vt:lpstr>
      <vt:lpstr>Audit Dépôt  UHD- Sfax</vt:lpstr>
      <vt:lpstr>Audit Dépôt  UHD- Sfax</vt:lpstr>
      <vt:lpstr>Audit Dépôt  UHD- Sfax</vt:lpstr>
      <vt:lpstr>Présentation PowerPoint</vt:lpstr>
      <vt:lpstr>Audit Dépôt  UHD- Sfax</vt:lpstr>
      <vt:lpstr>Audit Dépôt  UHD- Sfax</vt:lpstr>
      <vt:lpstr>Audit Dépôt  UHD- Sfax</vt:lpstr>
      <vt:lpstr>Audit Dépôt  UHD- Sfax</vt:lpstr>
      <vt:lpstr>Audit Dépôt  UHD- Sfax</vt:lpstr>
      <vt:lpstr>Audit Dépôt  UHD- Sfax</vt:lpstr>
      <vt:lpstr>Audit Dépôt  UHD- Sfax</vt:lpstr>
      <vt:lpstr>Audit Dépôt  UHD- Sfax</vt:lpstr>
      <vt:lpstr>Audit Dépôt  UHD- Sfax</vt:lpstr>
      <vt:lpstr>Audit Dépôt  UHD- Sfax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Admin</cp:lastModifiedBy>
  <cp:revision>157</cp:revision>
  <dcterms:created xsi:type="dcterms:W3CDTF">2014-03-07T09:21:22Z</dcterms:created>
  <dcterms:modified xsi:type="dcterms:W3CDTF">2017-05-20T09:39:41Z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1104397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