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99" r:id="rId3"/>
    <p:sldId id="300" r:id="rId4"/>
    <p:sldId id="301" r:id="rId5"/>
    <p:sldId id="303" r:id="rId6"/>
    <p:sldId id="302" r:id="rId7"/>
    <p:sldId id="274" r:id="rId8"/>
    <p:sldId id="304" r:id="rId9"/>
    <p:sldId id="305" r:id="rId10"/>
    <p:sldId id="306" r:id="rId11"/>
    <p:sldId id="276" r:id="rId12"/>
    <p:sldId id="279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Charguia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Audit Dépôt  UHD- </a:t>
            </a:r>
            <a:r>
              <a:rPr lang="fr-FR" dirty="0" err="1" smtClean="0"/>
              <a:t>Charguia</a:t>
            </a:r>
            <a:endParaRPr lang="fr-FR" dirty="0" smtClean="0"/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Entrepôt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-Tunis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1855" y="6165303"/>
            <a:ext cx="1404552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47530" y="5710306"/>
            <a:ext cx="3413115" cy="9694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</a:t>
            </a:r>
            <a:r>
              <a:rPr lang="fr-FR" b="1" dirty="0" err="1" smtClean="0">
                <a:solidFill>
                  <a:srgbClr val="000000"/>
                </a:solidFill>
              </a:rPr>
              <a:t>Meriam</a:t>
            </a:r>
            <a:r>
              <a:rPr lang="fr-FR" b="1" dirty="0" smtClean="0">
                <a:solidFill>
                  <a:srgbClr val="000000"/>
                </a:solidFill>
              </a:rPr>
              <a:t> CHOUCHENE</a:t>
            </a:r>
            <a:endParaRPr lang="fr-FR" b="1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Haithem</a:t>
            </a:r>
            <a:r>
              <a:rPr lang="fr-FR" sz="2000" b="1" dirty="0" smtClean="0">
                <a:solidFill>
                  <a:srgbClr val="000000"/>
                </a:solidFill>
              </a:rPr>
              <a:t> BOUGAALECH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12776"/>
            <a:ext cx="3884612" cy="4104455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412777"/>
            <a:ext cx="3884613" cy="4032447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rouille sur les étagères des caissons et sur les casiers des sanitaires (produits de la mer)</a:t>
            </a:r>
          </a:p>
        </p:txBody>
      </p:sp>
    </p:spTree>
    <p:extLst>
      <p:ext uri="{BB962C8B-B14F-4D97-AF65-F5344CB8AC3E}">
        <p14:creationId xmlns:p14="http://schemas.microsoft.com/office/powerpoint/2010/main" val="915312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sacs d’engrais chimiques à coté de la zone de réception (produits de la mer)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111498" y="1484784"/>
            <a:ext cx="6844877" cy="414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7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877272"/>
            <a:ext cx="7776864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Utilisation de règle en plastique non apte au contact alimentaire (produits de la mer)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22" y="1628800"/>
            <a:ext cx="6950346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8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1600" y="1484313"/>
            <a:ext cx="7128792" cy="4104927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Présence de piqûres de moisissures sur les grilles des évaporateurs et au plafond de la chambre froide PLS..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60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12776"/>
            <a:ext cx="3884612" cy="4248471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412777"/>
            <a:ext cx="3884613" cy="4248470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Le revêtement du sol au sas est crevassé à plusieurs niveaux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82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313"/>
            <a:ext cx="3884612" cy="4320951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4008" y="1484313"/>
            <a:ext cx="3744416" cy="432095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fermeture des portes de secours n’est pas étanche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604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784"/>
            <a:ext cx="3884612" cy="4104455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484785"/>
            <a:ext cx="3884613" cy="4104454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Décollement des jointures du sol et des murs à plusieurs niveaux (PLS &amp; FLEG)</a:t>
            </a:r>
          </a:p>
        </p:txBody>
      </p:sp>
    </p:spTree>
    <p:extLst>
      <p:ext uri="{BB962C8B-B14F-4D97-AF65-F5344CB8AC3E}">
        <p14:creationId xmlns:p14="http://schemas.microsoft.com/office/powerpoint/2010/main" val="111160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du contenu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27984" y="1484313"/>
            <a:ext cx="3991362" cy="4176935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539553" y="1484313"/>
            <a:ext cx="3705224" cy="4176935"/>
          </a:xfrm>
          <a:prstGeom prst="rect">
            <a:avLst/>
          </a:prstGeom>
        </p:spPr>
      </p:pic>
      <p:sp>
        <p:nvSpPr>
          <p:cNvPr id="9" name="Rectangle à coins arrondis 8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palettes en bois sont défoncées (PLS).</a:t>
            </a:r>
          </a:p>
        </p:txBody>
      </p:sp>
    </p:spTree>
    <p:extLst>
      <p:ext uri="{BB962C8B-B14F-4D97-AF65-F5344CB8AC3E}">
        <p14:creationId xmlns:p14="http://schemas.microsoft.com/office/powerpoint/2010/main" val="670264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786498" y="5805264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Port de tenues et chaussures de ville</a:t>
            </a: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noProof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Tunis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1496120"/>
            <a:ext cx="6912768" cy="402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6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9" y="1484313"/>
            <a:ext cx="3561208" cy="4104927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Stockage des produits PLS et des palettes en plastique souillées dans la CF FLEG en panne</a:t>
            </a:r>
          </a:p>
        </p:txBody>
      </p:sp>
      <p:pic>
        <p:nvPicPr>
          <p:cNvPr id="9" name="Espace réservé du contenu 8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427984" y="1484313"/>
            <a:ext cx="3960440" cy="410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250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313"/>
            <a:ext cx="3884612" cy="4176935"/>
          </a:xfrm>
          <a:prstGeom prst="rect">
            <a:avLst/>
          </a:prstGeom>
        </p:spPr>
      </p:pic>
      <p:pic>
        <p:nvPicPr>
          <p:cNvPr id="6" name="Espace réservé du contenu 5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788024" y="1484313"/>
            <a:ext cx="3672408" cy="4176935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755576" y="5803720"/>
            <a:ext cx="7632848" cy="88236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caches des évaporateurs sont défoncés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rideaux à lanières est partiellement accroché</a:t>
            </a:r>
          </a:p>
        </p:txBody>
      </p:sp>
    </p:spTree>
    <p:extLst>
      <p:ext uri="{BB962C8B-B14F-4D97-AF65-F5344CB8AC3E}">
        <p14:creationId xmlns:p14="http://schemas.microsoft.com/office/powerpoint/2010/main" val="1490463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8185</TotalTime>
  <Words>180</Words>
  <Application>Microsoft Office PowerPoint</Application>
  <PresentationFormat>Affichage à l'écran (4:3)</PresentationFormat>
  <Paragraphs>20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149</cp:revision>
  <dcterms:created xsi:type="dcterms:W3CDTF">2014-03-07T09:21:22Z</dcterms:created>
  <dcterms:modified xsi:type="dcterms:W3CDTF">2017-04-10T09:56:09Z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455583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