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98" r:id="rId3"/>
    <p:sldId id="289" r:id="rId4"/>
    <p:sldId id="299" r:id="rId5"/>
    <p:sldId id="300" r:id="rId6"/>
    <p:sldId id="301" r:id="rId7"/>
    <p:sldId id="302" r:id="rId8"/>
    <p:sldId id="285" r:id="rId9"/>
    <p:sldId id="303" r:id="rId10"/>
    <p:sldId id="304" r:id="rId11"/>
    <p:sldId id="287" r:id="rId12"/>
    <p:sldId id="305" r:id="rId13"/>
    <p:sldId id="288" r:id="rId14"/>
    <p:sldId id="306" r:id="rId15"/>
    <p:sldId id="307" r:id="rId16"/>
    <p:sldId id="308" r:id="rId17"/>
    <p:sldId id="309" r:id="rId18"/>
    <p:sldId id="310" r:id="rId19"/>
    <p:sldId id="311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fr-FR" dirty="0" smtClean="0"/>
              <a:t>Audit Dépôt  UHD- Sfax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Sfax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Relationship Id="rId4" Type="http://schemas.openxmlformats.org/officeDocument/2006/relationships/image" Target="../media/image2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Relationship Id="rId4" Type="http://schemas.openxmlformats.org/officeDocument/2006/relationships/image" Target="../media/image2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Relationship Id="rId4" Type="http://schemas.openxmlformats.org/officeDocument/2006/relationships/image" Target="../media/image2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1.xml"/><Relationship Id="rId4" Type="http://schemas.openxmlformats.org/officeDocument/2006/relationships/image" Target="../media/image3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2.xml"/><Relationship Id="rId4" Type="http://schemas.openxmlformats.org/officeDocument/2006/relationships/image" Target="../media/image3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3.xml"/><Relationship Id="rId4" Type="http://schemas.openxmlformats.org/officeDocument/2006/relationships/image" Target="../media/image3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smtClean="0">
                <a:solidFill>
                  <a:srgbClr val="FFC000"/>
                </a:solidFill>
              </a:rPr>
              <a:t>Entrepôt Sfax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576" y="6165303"/>
            <a:ext cx="2557111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1</a:t>
            </a:r>
            <a:r>
              <a:rPr lang="fr-FR" b="1" dirty="0" smtClean="0">
                <a:solidFill>
                  <a:srgbClr val="000000"/>
                </a:solidFill>
              </a:rPr>
              <a:t>7 novembre 2016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68618" y="6134522"/>
            <a:ext cx="3166251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63468" y="1268760"/>
            <a:ext cx="3382565" cy="4510087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596456" y="1340004"/>
            <a:ext cx="3884613" cy="4510087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5"/>
            <a:ext cx="7794152" cy="64807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Port de chaussures / vêtement de ville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13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921335"/>
            <a:ext cx="7794152" cy="64807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Utilisation d’une table en bois pour maintenir la balance (sas PLS)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29" y="1556792"/>
            <a:ext cx="6965747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11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ce réservé du contenu 7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27984" y="1484313"/>
            <a:ext cx="4104829" cy="4248943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683569" y="1484313"/>
            <a:ext cx="3561208" cy="4248943"/>
          </a:xfrm>
          <a:prstGeom prst="rect">
            <a:avLst/>
          </a:prstGeom>
        </p:spPr>
      </p:pic>
      <p:sp>
        <p:nvSpPr>
          <p:cNvPr id="9" name="Rectangle à coins arrondis 8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pelle est dépourvue de manche.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gaine est souillée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78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Présence de caisses de poissons non protégées lors des opérations de nettoyage du sol et matériel.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592" y="1556792"/>
            <a:ext cx="7344816" cy="408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32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484315"/>
            <a:ext cx="3884612" cy="4248941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716016" y="1484313"/>
            <a:ext cx="3761704" cy="4248943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Les étagères des caissons sont rouillées.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 système de fermeture de certains caissons est abimé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01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484315"/>
            <a:ext cx="3884612" cy="4320949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484315"/>
            <a:ext cx="3884613" cy="4320949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 faux plafond des vestiaires PLS et de la zone de stockage des produits de nettoyage est démonté.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07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412777"/>
            <a:ext cx="3884613" cy="4104454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porte d’un camion frigorifique est non étanche.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Les camions sont souillés de l’extérieur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" name="Espace réservé du contenu 9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683569" y="1412777"/>
            <a:ext cx="3744416" cy="410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39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rcRect b="7"/>
          <a:stretch/>
        </p:blipFill>
        <p:spPr>
          <a:xfrm>
            <a:off x="683568" y="1340768"/>
            <a:ext cx="3633216" cy="4510089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572000" y="1351652"/>
            <a:ext cx="3884613" cy="4488320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err="1" smtClean="0">
                <a:solidFill>
                  <a:srgbClr val="0070C0"/>
                </a:solidFill>
              </a:rPr>
              <a:t>LaLe</a:t>
            </a:r>
            <a:r>
              <a:rPr lang="fr-FR" b="1" dirty="0" smtClean="0">
                <a:solidFill>
                  <a:srgbClr val="0070C0"/>
                </a:solidFill>
              </a:rPr>
              <a:t> revêtement du sol est crevassé au alentour du bâtiment.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conduite d’évacuation des eaux de dégivrage est abimée.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8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1340769"/>
            <a:ext cx="3905720" cy="4392487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1340769"/>
            <a:ext cx="3744416" cy="4392488"/>
          </a:xfrm>
          <a:prstGeom prst="rect">
            <a:avLst/>
          </a:prstGeom>
        </p:spPr>
      </p:pic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Accumulation de déchets dans la station de nettoyage des caisses et derrière le bâtiment d’administration.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1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484315"/>
            <a:ext cx="3884612" cy="4248941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484315"/>
            <a:ext cx="3884613" cy="4248941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/>
              <a:t>Audit Dépôt  UHD- Sfax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Accumulation de restes de palettes usées et d’emballage aux alentours des bâtiments..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91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3569" y="1484313"/>
            <a:ext cx="3561208" cy="4248943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572000" y="1484313"/>
            <a:ext cx="3816424" cy="4248943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La fermeture des portes des quais haut et bas n’est pas étanche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46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porte du quai haut est abimée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726" y="1497400"/>
            <a:ext cx="7255835" cy="423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56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3569" y="1484313"/>
            <a:ext cx="3561208" cy="4248943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572000" y="1484314"/>
            <a:ext cx="3884613" cy="4248942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Le sol et les zones sous palettes sont souillés au niveau des chambres froides PLS et FLEG.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2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553900"/>
            <a:ext cx="3884613" cy="4107347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611188" y="1553901"/>
            <a:ext cx="3884612" cy="4107347"/>
          </a:xfrm>
          <a:prstGeom prst="rect">
            <a:avLst/>
          </a:prstGeom>
        </p:spPr>
      </p:pic>
      <p:sp>
        <p:nvSpPr>
          <p:cNvPr id="8" name="Rectangle à coins arrondis 7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Egouttage du condensat depuis le plafond sur les produits et le sol.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683568" y="2132856"/>
            <a:ext cx="108012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5724128" y="1844824"/>
            <a:ext cx="108012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22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340768"/>
            <a:ext cx="3884612" cy="4320479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5"/>
            <a:ext cx="7794152" cy="64807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Décollement des jointures murales dans la chambre froide FLEG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1" name="Espace réservé du contenu 10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4008" y="1340768"/>
            <a:ext cx="383371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Présence de piqûres de moisissures sur les murs et les affiches au niveau la chambre froide FLEG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3568" y="1484313"/>
            <a:ext cx="3816423" cy="4248943"/>
          </a:xfrm>
          <a:prstGeom prst="rect">
            <a:avLst/>
          </a:prstGeom>
        </p:spPr>
      </p:pic>
      <p:pic>
        <p:nvPicPr>
          <p:cNvPr id="10" name="Espace réservé du contenu 9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484313"/>
            <a:ext cx="3884613" cy="424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04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Entreposage des cartons à coté des produits PLS dans la chambre froide FLEG.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98474"/>
            <a:ext cx="7272808" cy="416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97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340768"/>
            <a:ext cx="3884612" cy="4320479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340769"/>
            <a:ext cx="3884613" cy="4320478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Présence de piqûres de moisissures sur les cache des évaporateur; Ecaillement du revêtement du plafond CF FLEG.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42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15129</TotalTime>
  <Words>340</Words>
  <Application>Microsoft Office PowerPoint</Application>
  <PresentationFormat>Affichage à l'écran (4:3)</PresentationFormat>
  <Paragraphs>44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Tempus Sans ITC</vt:lpstr>
      <vt:lpstr>Wingdings</vt:lpstr>
      <vt:lpstr>Thème1</vt:lpstr>
      <vt:lpstr>Présentation PowerPoint</vt:lpstr>
      <vt:lpstr>Audit Dépôt  UHD- Sfax</vt:lpstr>
      <vt:lpstr>Présentation PowerPoint</vt:lpstr>
      <vt:lpstr>Audit Dépôt  UHD- Sfax</vt:lpstr>
      <vt:lpstr>Audit Dépôt  UHD- Sfax</vt:lpstr>
      <vt:lpstr>Audit Dépôt  UHD- Sfax</vt:lpstr>
      <vt:lpstr>Audit Dépôt  UHD- Sfax</vt:lpstr>
      <vt:lpstr>Présentation PowerPoint</vt:lpstr>
      <vt:lpstr>Audit Dépôt  UHD- Sfax</vt:lpstr>
      <vt:lpstr>Audit Dépôt  UHD- Sfax</vt:lpstr>
      <vt:lpstr>Présentation PowerPoint</vt:lpstr>
      <vt:lpstr>Audit Dépôt  UHD- Sfax</vt:lpstr>
      <vt:lpstr>Présentation PowerPoint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146</cp:revision>
  <dcterms:created xsi:type="dcterms:W3CDTF">2014-03-07T09:21:22Z</dcterms:created>
  <dcterms:modified xsi:type="dcterms:W3CDTF">2017-04-03T09:51:26Z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790982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