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sldIdLst>
    <p:sldId id="268" r:id="rId3"/>
    <p:sldId id="270" r:id="rId4"/>
    <p:sldId id="276" r:id="rId5"/>
    <p:sldId id="272" r:id="rId6"/>
    <p:sldId id="271" r:id="rId7"/>
    <p:sldId id="261" r:id="rId8"/>
    <p:sldId id="263" r:id="rId9"/>
    <p:sldId id="275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118" d="100"/>
          <a:sy n="118" d="100"/>
        </p:scale>
        <p:origin x="14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5" name="Rectangle 11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259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2035" y="509811"/>
            <a:ext cx="5760426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793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366867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2035" y="509811"/>
            <a:ext cx="5760426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3186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84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2035" y="509811"/>
            <a:ext cx="5760426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9192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4996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072261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523505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2035" y="509811"/>
            <a:ext cx="5760426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25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829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575638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5708157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05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0"/>
          <p:cNvSpPr txBox="1"/>
          <p:nvPr userDrawn="1"/>
        </p:nvSpPr>
        <p:spPr>
          <a:xfrm>
            <a:off x="714348" y="628652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18/02/2014</a:t>
            </a:r>
            <a:endParaRPr lang="fr-FR" dirty="0"/>
          </a:p>
        </p:txBody>
      </p:sp>
      <p:sp>
        <p:nvSpPr>
          <p:cNvPr id="10" name="Rectangle 11"/>
          <p:cNvSpPr txBox="1">
            <a:spLocks noChangeArrowheads="1"/>
          </p:cNvSpPr>
          <p:nvPr userDrawn="1">
            <p:custDataLst>
              <p:tags r:id="rId16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 userDrawn="1"/>
        </p:nvSpPr>
        <p:spPr>
          <a:xfrm>
            <a:off x="2928926" y="428604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AUDIT Carrefour SFAX</a:t>
            </a:r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1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Entrepôt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639164" y="6161528"/>
            <a:ext cx="2161169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09 janvier 2016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34290" y="6161529"/>
            <a:ext cx="1826142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Dr. </a:t>
            </a:r>
            <a:r>
              <a:rPr lang="fr-FR" b="1" dirty="0" err="1" smtClean="0">
                <a:solidFill>
                  <a:srgbClr val="000000"/>
                </a:solidFill>
              </a:rPr>
              <a:t>Mejed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err="1" smtClean="0">
                <a:solidFill>
                  <a:srgbClr val="000000"/>
                </a:solidFill>
              </a:rPr>
              <a:t>Heni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827584" y="5643610"/>
            <a:ext cx="7776864" cy="93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Port de tenues civiles. Le manteau était déchiré</a:t>
            </a:r>
          </a:p>
        </p:txBody>
      </p:sp>
      <p:sp>
        <p:nvSpPr>
          <p:cNvPr id="6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54731"/>
            <a:ext cx="5076056" cy="380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75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736630"/>
            <a:ext cx="7776864" cy="93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fermeture de la porte du quai n’était pas étanche</a:t>
            </a:r>
          </a:p>
        </p:txBody>
      </p:sp>
      <p:sp>
        <p:nvSpPr>
          <p:cNvPr id="6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303" y="828653"/>
            <a:ext cx="3075806" cy="41010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944072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33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736630"/>
            <a:ext cx="7776864" cy="93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Nettoyage des caisses et des caissons dans la chambre froide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5" y="1196752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73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683568" y="5736630"/>
            <a:ext cx="7776864" cy="93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sol est crevassé autour de l’établissement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052736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2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683568" y="5736630"/>
            <a:ext cx="7776864" cy="93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caisses sales et propres étaient mélangées et éparpillées par terre.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3" y="908720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16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736630"/>
            <a:ext cx="7776864" cy="93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Présentation des restes aux chats.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086" y="1196752"/>
            <a:ext cx="3273828" cy="4365104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1907704" y="1772816"/>
            <a:ext cx="1944216" cy="15841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90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56792"/>
            <a:ext cx="7092280" cy="3998099"/>
          </a:xfrm>
          <a:prstGeom prst="rect">
            <a:avLst/>
          </a:prstGeom>
        </p:spPr>
      </p:pic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683568" y="5736630"/>
            <a:ext cx="7776864" cy="93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zone des déchets était mal organisée</a:t>
            </a:r>
          </a:p>
        </p:txBody>
      </p:sp>
    </p:spTree>
    <p:extLst>
      <p:ext uri="{BB962C8B-B14F-4D97-AF65-F5344CB8AC3E}">
        <p14:creationId xmlns:p14="http://schemas.microsoft.com/office/powerpoint/2010/main" val="395178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Accumulation de déchets de carton et de plastique dans la cours de service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4379979" cy="32849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708920"/>
            <a:ext cx="3803915" cy="285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13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786498" y="5859008"/>
            <a:ext cx="7457910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Des déchets étaient accumulés dans la chambre froide des fruits et légumes.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jointures sol-mur sont abîmées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628800"/>
            <a:ext cx="4932040" cy="369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44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chambre froide des fruits et légumes n’était pas propre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628800"/>
            <a:ext cx="4932040" cy="369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3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94152" cy="72008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Les évaporateurs n’étaient pas propres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6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556" y="1044396"/>
            <a:ext cx="6156176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6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55576" y="6065640"/>
            <a:ext cx="7632848" cy="60372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gorge arrondie est endommagée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6752"/>
            <a:ext cx="3888432" cy="367240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480" y="2348880"/>
            <a:ext cx="4067944" cy="305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2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05264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palettes n’étaient pas propres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74058" y="1513055"/>
            <a:ext cx="4169873" cy="369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96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d’une tasse de café et d’un yaourt non conforme dans la chambre froide des produits frais.</a:t>
            </a:r>
          </a:p>
        </p:txBody>
      </p:sp>
      <p:sp>
        <p:nvSpPr>
          <p:cNvPr id="6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12" y="1196752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6021288"/>
            <a:ext cx="7776864" cy="64807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zone de retrait n’est pas clairement identifiée. Accumulation de mandrins d’emballage dans la zone</a:t>
            </a:r>
          </a:p>
        </p:txBody>
      </p:sp>
      <p:sp>
        <p:nvSpPr>
          <p:cNvPr id="6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340768"/>
            <a:ext cx="482453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79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4690</TotalTime>
  <Words>187</Words>
  <Application>Microsoft Office PowerPoint</Application>
  <PresentationFormat>Affichage à l'écran (4:3)</PresentationFormat>
  <Paragraphs>26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Tempus Sans ITC</vt:lpstr>
      <vt:lpstr>Wingdings</vt:lpstr>
      <vt:lpstr>Thème1</vt:lpstr>
      <vt:lpstr>1_Thème1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99</cp:revision>
  <dcterms:created xsi:type="dcterms:W3CDTF">2014-03-07T09:21:22Z</dcterms:created>
  <dcterms:modified xsi:type="dcterms:W3CDTF">2017-01-12T10:08:27Z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563746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